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3" r:id="rId3"/>
    <p:sldId id="279" r:id="rId4"/>
    <p:sldId id="258" r:id="rId5"/>
    <p:sldId id="259" r:id="rId6"/>
    <p:sldId id="284" r:id="rId7"/>
    <p:sldId id="285" r:id="rId8"/>
    <p:sldId id="286" r:id="rId9"/>
    <p:sldId id="287" r:id="rId10"/>
    <p:sldId id="288" r:id="rId11"/>
    <p:sldId id="289" r:id="rId12"/>
    <p:sldId id="260" r:id="rId13"/>
    <p:sldId id="290" r:id="rId14"/>
    <p:sldId id="261" r:id="rId15"/>
    <p:sldId id="262" r:id="rId16"/>
    <p:sldId id="292" r:id="rId17"/>
    <p:sldId id="291" r:id="rId18"/>
    <p:sldId id="257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5642"/>
    <a:srgbClr val="28AEE4"/>
    <a:srgbClr val="EF4746"/>
    <a:srgbClr val="548235"/>
    <a:srgbClr val="FBA51C"/>
    <a:srgbClr val="FFBDBD"/>
    <a:srgbClr val="FFFCDA"/>
    <a:srgbClr val="E0F7F8"/>
    <a:srgbClr val="7ECEEF"/>
    <a:srgbClr val="FEF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308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 bwMode="auto">
          <a:xfrm>
            <a:off x="0" y="0"/>
            <a:ext cx="9156700" cy="6858000"/>
          </a:xfrm>
          <a:prstGeom prst="rect">
            <a:avLst/>
          </a:prstGeom>
          <a:solidFill>
            <a:srgbClr val="7ECE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1" t="31424" r="30871" b="25397"/>
          <a:stretch/>
        </p:blipFill>
        <p:spPr>
          <a:xfrm>
            <a:off x="0" y="-8908"/>
            <a:ext cx="9158514" cy="686690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4" y="425793"/>
            <a:ext cx="1178092" cy="897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6" y="1580509"/>
            <a:ext cx="7582302" cy="33079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79">
            <a:off x="5790268" y="3225910"/>
            <a:ext cx="2613503" cy="111893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2171">
            <a:off x="69663" y="1479458"/>
            <a:ext cx="3715520" cy="1088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8404"/>
            <a:ext cx="3654762" cy="3543300"/>
          </a:xfrm>
          <a:prstGeom prst="rect">
            <a:avLst/>
          </a:prstGeom>
        </p:spPr>
      </p:pic>
      <p:cxnSp>
        <p:nvCxnSpPr>
          <p:cNvPr id="25" name="直接连接符 24"/>
          <p:cNvCxnSpPr/>
          <p:nvPr userDrawn="1"/>
        </p:nvCxnSpPr>
        <p:spPr>
          <a:xfrm>
            <a:off x="2276475" y="-8908"/>
            <a:ext cx="0" cy="2452071"/>
          </a:xfrm>
          <a:prstGeom prst="line">
            <a:avLst/>
          </a:prstGeom>
          <a:ln w="38100">
            <a:solidFill>
              <a:srgbClr val="EA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6965633" y="-8908"/>
            <a:ext cx="0" cy="2023446"/>
          </a:xfrm>
          <a:prstGeom prst="line">
            <a:avLst/>
          </a:prstGeom>
          <a:ln w="38100">
            <a:solidFill>
              <a:srgbClr val="EA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965" y="4598444"/>
            <a:ext cx="2547848" cy="25478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9527"/>
            <a:ext cx="9144000" cy="4284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24" y="4917490"/>
            <a:ext cx="1286986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30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C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515100"/>
            <a:ext cx="7391400" cy="342899"/>
          </a:xfrm>
          <a:prstGeom prst="rect">
            <a:avLst/>
          </a:prstGeom>
          <a:solidFill>
            <a:srgbClr val="EA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7343774" y="6515100"/>
            <a:ext cx="1800225" cy="342899"/>
          </a:xfrm>
          <a:prstGeom prst="rect">
            <a:avLst/>
          </a:prstGeom>
          <a:solidFill>
            <a:srgbClr val="FEF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476250"/>
            <a:ext cx="333375" cy="657225"/>
          </a:xfrm>
          <a:prstGeom prst="rect">
            <a:avLst/>
          </a:prstGeom>
          <a:solidFill>
            <a:srgbClr val="EA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614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0" y="0"/>
            <a:ext cx="9156700" cy="6858000"/>
          </a:xfrm>
          <a:prstGeom prst="rect">
            <a:avLst/>
          </a:prstGeom>
          <a:solidFill>
            <a:srgbClr val="7ECEE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01" y="1445485"/>
            <a:ext cx="6113550" cy="2564540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3108884" y="-9525"/>
            <a:ext cx="0" cy="2214563"/>
          </a:xfrm>
          <a:prstGeom prst="line">
            <a:avLst/>
          </a:prstGeom>
          <a:ln w="38100">
            <a:solidFill>
              <a:srgbClr val="EA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5930583" y="-4763"/>
            <a:ext cx="0" cy="1900238"/>
          </a:xfrm>
          <a:prstGeom prst="line">
            <a:avLst/>
          </a:prstGeom>
          <a:ln w="38100">
            <a:solidFill>
              <a:srgbClr val="EA56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 rot="21035785">
            <a:off x="2086854" y="2052106"/>
            <a:ext cx="51588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谢谢观赏</a:t>
            </a:r>
          </a:p>
        </p:txBody>
      </p:sp>
      <p:sp>
        <p:nvSpPr>
          <p:cNvPr id="19" name="矩形 18"/>
          <p:cNvSpPr/>
          <p:nvPr userDrawn="1"/>
        </p:nvSpPr>
        <p:spPr>
          <a:xfrm>
            <a:off x="0" y="2635653"/>
            <a:ext cx="885825" cy="844119"/>
          </a:xfrm>
          <a:prstGeom prst="rect">
            <a:avLst/>
          </a:prstGeom>
          <a:solidFill>
            <a:srgbClr val="EA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>
            <a:off x="8258175" y="2635653"/>
            <a:ext cx="885825" cy="844119"/>
          </a:xfrm>
          <a:prstGeom prst="rect">
            <a:avLst/>
          </a:prstGeom>
          <a:solidFill>
            <a:srgbClr val="EA5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5"/>
          <a:stretch/>
        </p:blipFill>
        <p:spPr>
          <a:xfrm>
            <a:off x="0" y="4047205"/>
            <a:ext cx="9144000" cy="28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60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7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21104876">
            <a:off x="1898960" y="2740784"/>
            <a:ext cx="5415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Recycle  1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21308297">
            <a:off x="6202999" y="3722155"/>
            <a:ext cx="1790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五年级</a:t>
            </a:r>
          </a:p>
        </p:txBody>
      </p:sp>
    </p:spTree>
    <p:extLst>
      <p:ext uri="{BB962C8B-B14F-4D97-AF65-F5344CB8AC3E}">
        <p14:creationId xmlns:p14="http://schemas.microsoft.com/office/powerpoint/2010/main" val="291325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Father’s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1401" y="3690610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June 15th.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086E4D-C98A-44E7-868A-5978BD1B4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94" y="2698009"/>
            <a:ext cx="3122141" cy="250842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1" name="Oval 4">
            <a:extLst>
              <a:ext uri="{FF2B5EF4-FFF2-40B4-BE49-F238E27FC236}">
                <a16:creationId xmlns:a16="http://schemas.microsoft.com/office/drawing/2014/main" id="{2954E705-7E11-41BC-B01B-6A261F11C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45783"/>
            <a:ext cx="3713098" cy="687782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每年六月的第三个星期日</a:t>
            </a:r>
          </a:p>
        </p:txBody>
      </p:sp>
    </p:spTree>
    <p:extLst>
      <p:ext uri="{BB962C8B-B14F-4D97-AF65-F5344CB8AC3E}">
        <p14:creationId xmlns:p14="http://schemas.microsoft.com/office/powerpoint/2010/main" val="16352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Thanksgiving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9801" y="3690610"/>
            <a:ext cx="4840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November 22nd.</a:t>
            </a: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53A6D3-B9F9-4F6D-B41E-2DE72842C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45783"/>
            <a:ext cx="3713098" cy="687782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</a:t>
            </a:r>
            <a:r>
              <a:rPr lang="en-US" altLang="zh-CN" sz="24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400" kern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月的第四个星期四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E21AA0-F912-4CB1-AA65-CED57EE205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77" y="2428217"/>
            <a:ext cx="3048006" cy="30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275391" y="1114296"/>
            <a:ext cx="6593218" cy="462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Teacher’s day                           		5.1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Children’s Day                      		10.1 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Christmas Day                            	1.1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Women’s Day                                 	3.12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Army Day                                     	9.10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National Day                                	8.1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New Year’s Day                              	6.1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Labour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Day                                  	3.8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Tree-planting Day                        	12.25</a:t>
            </a:r>
          </a:p>
        </p:txBody>
      </p:sp>
      <p:sp>
        <p:nvSpPr>
          <p:cNvPr id="30" name="Line 3">
            <a:extLst>
              <a:ext uri="{FF2B5EF4-FFF2-40B4-BE49-F238E27FC236}">
                <a16:creationId xmlns:a16="http://schemas.microsoft.com/office/drawing/2014/main" id="{9E15D604-0E8A-4AEB-A8CE-63C6E4FA99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473200"/>
            <a:ext cx="3200400" cy="19177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4">
            <a:extLst>
              <a:ext uri="{FF2B5EF4-FFF2-40B4-BE49-F238E27FC236}">
                <a16:creationId xmlns:a16="http://schemas.microsoft.com/office/drawing/2014/main" id="{B0B7841C-EBE0-49EB-9D88-987837C0CE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006600"/>
            <a:ext cx="3200400" cy="23749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5">
            <a:extLst>
              <a:ext uri="{FF2B5EF4-FFF2-40B4-BE49-F238E27FC236}">
                <a16:creationId xmlns:a16="http://schemas.microsoft.com/office/drawing/2014/main" id="{ED1D88A4-E7FE-49A1-9410-9C0B03553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538608"/>
            <a:ext cx="3200400" cy="283349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6">
            <a:extLst>
              <a:ext uri="{FF2B5EF4-FFF2-40B4-BE49-F238E27FC236}">
                <a16:creationId xmlns:a16="http://schemas.microsoft.com/office/drawing/2014/main" id="{865D95FE-0A05-4EEA-9730-6EFCC5B91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033648"/>
            <a:ext cx="3200400" cy="187986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7">
            <a:extLst>
              <a:ext uri="{FF2B5EF4-FFF2-40B4-BE49-F238E27FC236}">
                <a16:creationId xmlns:a16="http://schemas.microsoft.com/office/drawing/2014/main" id="{238A98EE-D0BE-4951-B50A-4A5394A5CE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3581400"/>
            <a:ext cx="3200400" cy="34150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843C0536-9550-4517-BD25-643DF4CF1B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2006600"/>
            <a:ext cx="3200400" cy="201764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9">
            <a:extLst>
              <a:ext uri="{FF2B5EF4-FFF2-40B4-BE49-F238E27FC236}">
                <a16:creationId xmlns:a16="http://schemas.microsoft.com/office/drawing/2014/main" id="{2D287AE2-8EAB-4FD5-90D8-56E1B43A7F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5700" y="2538607"/>
            <a:ext cx="3009900" cy="1966587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0">
            <a:extLst>
              <a:ext uri="{FF2B5EF4-FFF2-40B4-BE49-F238E27FC236}">
                <a16:creationId xmlns:a16="http://schemas.microsoft.com/office/drawing/2014/main" id="{A6DF450A-1A97-4CCC-9E93-F46FD4F34D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1485900"/>
            <a:ext cx="3200400" cy="35179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11">
            <a:extLst>
              <a:ext uri="{FF2B5EF4-FFF2-40B4-BE49-F238E27FC236}">
                <a16:creationId xmlns:a16="http://schemas.microsoft.com/office/drawing/2014/main" id="{13BD7618-D97B-4587-AB6D-5A7A6021C7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40200" y="2921000"/>
            <a:ext cx="2565400" cy="26035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8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361470" y="492774"/>
            <a:ext cx="8598860" cy="564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Mid – autumn  Day                           	11.1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Dragon Boat Festival                          	7.4                                                                            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Lantern’s Day                                      	5.5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Easter Day(4.8)                                 	8.15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April  Fool’s                                        	1.15   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Mother’s Day(5.13)                              	2.14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Father’s Day(6.17)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                          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	4.1                 </a:t>
            </a: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Independence Day                	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每年春分月圆之后的第一个星期日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Halloween                                 	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每年十一月的第四个星期四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Valentine’s Day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每年六月的第三个星期日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Thanksgiving Day(11.22)            	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每年五月的第二个星期日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Line 3">
            <a:extLst>
              <a:ext uri="{FF2B5EF4-FFF2-40B4-BE49-F238E27FC236}">
                <a16:creationId xmlns:a16="http://schemas.microsoft.com/office/drawing/2014/main" id="{83048133-46FD-498A-97A3-49EE933FC7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838200"/>
            <a:ext cx="2336800" cy="14351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4">
            <a:extLst>
              <a:ext uri="{FF2B5EF4-FFF2-40B4-BE49-F238E27FC236}">
                <a16:creationId xmlns:a16="http://schemas.microsoft.com/office/drawing/2014/main" id="{D6D5579B-3F19-4266-B7EF-C7CEA048E5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1327150"/>
            <a:ext cx="2336800" cy="48895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486FFC56-9D32-4B17-995B-FF6A89EA418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1812368"/>
            <a:ext cx="2336800" cy="96146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1C332F28-9145-43CF-8720-1538AD0F3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2324100"/>
            <a:ext cx="1498600" cy="1988664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Line 7">
            <a:extLst>
              <a:ext uri="{FF2B5EF4-FFF2-40B4-BE49-F238E27FC236}">
                <a16:creationId xmlns:a16="http://schemas.microsoft.com/office/drawing/2014/main" id="{5B866661-AA62-4FDA-83D3-67ABC33DE9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2844800"/>
            <a:ext cx="2336800" cy="952500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3175B206-22EC-49FB-B373-2C2B27CD9C1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3360264"/>
            <a:ext cx="1498600" cy="2385372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57C19007-D2BF-4A88-80EF-95AF1D60EE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479800" y="3840636"/>
            <a:ext cx="1498600" cy="146272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6B761120-A28E-49C3-BFB8-2B47FA58F7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3360264"/>
            <a:ext cx="2336800" cy="1990168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BAEA8157-AC08-4287-8D18-7C0AE3F18C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1460500"/>
            <a:ext cx="2336800" cy="2852264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D7B0C439-B2A3-4A04-B7F1-77ED71107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9800" y="838200"/>
            <a:ext cx="2336800" cy="3960896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4159009D-B9C0-4158-9EDF-3A2CA12D78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3200" y="4858864"/>
            <a:ext cx="965200" cy="983136"/>
          </a:xfrm>
          <a:prstGeom prst="line">
            <a:avLst/>
          </a:prstGeom>
          <a:noFill/>
          <a:ln w="2540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3F70E86-DA1F-455E-A9D3-D8D3FEDE4745}"/>
              </a:ext>
            </a:extLst>
          </p:cNvPr>
          <p:cNvSpPr txBox="1"/>
          <p:nvPr/>
        </p:nvSpPr>
        <p:spPr>
          <a:xfrm>
            <a:off x="685130" y="537479"/>
            <a:ext cx="8039770" cy="18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Sarah will visit Sydney in April. She asks Stella, a friend there ,about the weather. Read the Stella's reply on page 34 and answer the under question.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5721A2B-B87B-4E5E-93C7-3E56E2FDC22A}"/>
              </a:ext>
            </a:extLst>
          </p:cNvPr>
          <p:cNvSpPr txBox="1"/>
          <p:nvPr/>
        </p:nvSpPr>
        <p:spPr>
          <a:xfrm>
            <a:off x="685130" y="3745705"/>
            <a:ext cx="10109870" cy="62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1.Is it spring in Sydney in April?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8025716-2B85-48DB-BCCD-0ED1C6FB35A7}"/>
              </a:ext>
            </a:extLst>
          </p:cNvPr>
          <p:cNvSpPr txBox="1"/>
          <p:nvPr/>
        </p:nvSpPr>
        <p:spPr>
          <a:xfrm>
            <a:off x="685130" y="4514732"/>
            <a:ext cx="10109870" cy="62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dirty="0"/>
              <a:t>2.What's the weather like in April in Sydney?</a:t>
            </a: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F533760F-3ED9-4C72-80EC-1CA867211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30" y="2926922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Read and answer.</a:t>
            </a:r>
          </a:p>
        </p:txBody>
      </p:sp>
    </p:spTree>
    <p:extLst>
      <p:ext uri="{BB962C8B-B14F-4D97-AF65-F5344CB8AC3E}">
        <p14:creationId xmlns:p14="http://schemas.microsoft.com/office/powerpoint/2010/main" val="22730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4099">
            <a:extLst>
              <a:ext uri="{FF2B5EF4-FFF2-40B4-BE49-F238E27FC236}">
                <a16:creationId xmlns:a16="http://schemas.microsoft.com/office/drawing/2014/main" id="{2A306B2C-C23F-4E34-8F62-42EE65CC0FF8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1469896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cl /k/		</a:t>
            </a:r>
            <a:r>
              <a:rPr lang="en-US" altLang="zh-CN" sz="2400" dirty="0">
                <a:solidFill>
                  <a:srgbClr val="C00000"/>
                </a:solidFill>
              </a:rPr>
              <a:t>cl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ean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ock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ass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ever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B38CE1A1-8286-4C4A-8C1D-7DA6861AC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Pronunciation</a:t>
            </a:r>
          </a:p>
        </p:txBody>
      </p:sp>
      <p:sp>
        <p:nvSpPr>
          <p:cNvPr id="5" name="内容占位符 4099">
            <a:extLst>
              <a:ext uri="{FF2B5EF4-FFF2-40B4-BE49-F238E27FC236}">
                <a16:creationId xmlns:a16="http://schemas.microsoft.com/office/drawing/2014/main" id="{2AC0FEA4-C135-4582-A725-8B50A3592C5D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2207351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pl /pl/		</a:t>
            </a:r>
            <a:r>
              <a:rPr lang="en-US" altLang="zh-CN" sz="2400" dirty="0">
                <a:solidFill>
                  <a:srgbClr val="C00000"/>
                </a:solidFill>
              </a:rPr>
              <a:t>pl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ate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egg</a:t>
            </a:r>
            <a:r>
              <a:rPr lang="en-US" altLang="zh-CN" sz="2400" dirty="0">
                <a:solidFill>
                  <a:srgbClr val="C00000"/>
                </a:solidFill>
              </a:rPr>
              <a:t>pl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ant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pl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ease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pl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ay</a:t>
            </a:r>
          </a:p>
        </p:txBody>
      </p:sp>
      <p:sp>
        <p:nvSpPr>
          <p:cNvPr id="6" name="内容占位符 4099">
            <a:extLst>
              <a:ext uri="{FF2B5EF4-FFF2-40B4-BE49-F238E27FC236}">
                <a16:creationId xmlns:a16="http://schemas.microsoft.com/office/drawing/2014/main" id="{0C1F90F3-86D0-4259-B9CE-438A156C6AF6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2944806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gr /gr/ 	</a:t>
            </a:r>
            <a:r>
              <a:rPr lang="en-US" altLang="zh-CN" sz="2400" dirty="0">
                <a:solidFill>
                  <a:srgbClr val="C00000"/>
                </a:solidFill>
              </a:rPr>
              <a:t>gr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eat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gr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een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gr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ow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gr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ass</a:t>
            </a:r>
          </a:p>
        </p:txBody>
      </p:sp>
      <p:sp>
        <p:nvSpPr>
          <p:cNvPr id="8" name="内容占位符 4099">
            <a:extLst>
              <a:ext uri="{FF2B5EF4-FFF2-40B4-BE49-F238E27FC236}">
                <a16:creationId xmlns:a16="http://schemas.microsoft.com/office/drawing/2014/main" id="{CA531137-337D-43CC-B472-A0FED302BBE0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3682261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br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/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br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/   	</a:t>
            </a:r>
            <a:r>
              <a:rPr lang="en-US" altLang="zh-CN" sz="2400" dirty="0">
                <a:solidFill>
                  <a:srgbClr val="C00000"/>
                </a:solidFill>
              </a:rPr>
              <a:t>br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own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li</a:t>
            </a:r>
            <a:r>
              <a:rPr lang="en-US" altLang="zh-CN" sz="2400" dirty="0">
                <a:solidFill>
                  <a:srgbClr val="C00000"/>
                </a:solidFill>
              </a:rPr>
              <a:t>br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ary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br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other</a:t>
            </a:r>
          </a:p>
        </p:txBody>
      </p:sp>
      <p:sp>
        <p:nvSpPr>
          <p:cNvPr id="9" name="内容占位符 4099">
            <a:extLst>
              <a:ext uri="{FF2B5EF4-FFF2-40B4-BE49-F238E27FC236}">
                <a16:creationId xmlns:a16="http://schemas.microsoft.com/office/drawing/2014/main" id="{22F02BDA-EC54-4776-B40E-0DC1EB448FD8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4419716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ch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/t∫/ 	</a:t>
            </a:r>
            <a:r>
              <a:rPr lang="en-US" altLang="zh-CN" sz="2400" dirty="0">
                <a:solidFill>
                  <a:srgbClr val="C00000"/>
                </a:solidFill>
              </a:rPr>
              <a:t>ch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eap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air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ip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ch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eck</a:t>
            </a:r>
          </a:p>
        </p:txBody>
      </p:sp>
      <p:sp>
        <p:nvSpPr>
          <p:cNvPr id="11" name="内容占位符 4099">
            <a:extLst>
              <a:ext uri="{FF2B5EF4-FFF2-40B4-BE49-F238E27FC236}">
                <a16:creationId xmlns:a16="http://schemas.microsoft.com/office/drawing/2014/main" id="{FE8FB5F1-B745-48F7-A8C1-F5FD54B63CA9}"/>
              </a:ext>
            </a:extLst>
          </p:cNvPr>
          <p:cNvSpPr txBox="1">
            <a:spLocks noChangeArrowheads="1"/>
          </p:cNvSpPr>
          <p:nvPr/>
        </p:nvSpPr>
        <p:spPr>
          <a:xfrm>
            <a:off x="557935" y="5157172"/>
            <a:ext cx="7824159" cy="551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         </a:t>
            </a:r>
            <a:r>
              <a:rPr lang="en-US" altLang="zh-CN" sz="2400" dirty="0" err="1">
                <a:solidFill>
                  <a:schemeClr val="accent6">
                    <a:lumMod val="75000"/>
                  </a:schemeClr>
                </a:solidFill>
              </a:rPr>
              <a:t>sh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 /∫/ 	</a:t>
            </a:r>
            <a:r>
              <a:rPr lang="en-US" altLang="zh-CN" sz="2400" dirty="0">
                <a:solidFill>
                  <a:srgbClr val="C00000"/>
                </a:solidFill>
              </a:rPr>
              <a:t>sh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oulder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sh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eep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sh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ip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　</a:t>
            </a:r>
            <a:r>
              <a:rPr lang="en-US" altLang="zh-CN" sz="2400" dirty="0">
                <a:solidFill>
                  <a:srgbClr val="C00000"/>
                </a:solidFill>
              </a:rPr>
              <a:t>sh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op</a:t>
            </a:r>
          </a:p>
        </p:txBody>
      </p:sp>
    </p:spTree>
    <p:extLst>
      <p:ext uri="{BB962C8B-B14F-4D97-AF65-F5344CB8AC3E}">
        <p14:creationId xmlns:p14="http://schemas.microsoft.com/office/powerpoint/2010/main" val="236546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4099">
            <a:extLst>
              <a:ext uri="{FF2B5EF4-FFF2-40B4-BE49-F238E27FC236}">
                <a16:creationId xmlns:a16="http://schemas.microsoft.com/office/drawing/2014/main" id="{2A306B2C-C23F-4E34-8F62-42EE65CC0FF8}"/>
              </a:ext>
            </a:extLst>
          </p:cNvPr>
          <p:cNvSpPr txBox="1">
            <a:spLocks noChangeArrowheads="1"/>
          </p:cNvSpPr>
          <p:nvPr/>
        </p:nvSpPr>
        <p:spPr>
          <a:xfrm>
            <a:off x="811841" y="453896"/>
            <a:ext cx="7824159" cy="98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28AEE4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8000"/>
              </a:lnSpc>
              <a:spcBef>
                <a:spcPts val="0"/>
              </a:spcBef>
            </a:pPr>
            <a:r>
              <a:rPr lang="en-US" altLang="zh-CN" sz="2200" dirty="0">
                <a:solidFill>
                  <a:schemeClr val="accent6">
                    <a:lumMod val="75000"/>
                  </a:schemeClr>
                </a:solidFill>
              </a:rPr>
              <a:t>Sarah often reads to Sam. This is a poem that Sarah will read today.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19454F-A5B2-4F0A-AA11-91A174FD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99" y="1515469"/>
            <a:ext cx="5816602" cy="48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>
            <a:extLst>
              <a:ext uri="{FF2B5EF4-FFF2-40B4-BE49-F238E27FC236}">
                <a16:creationId xmlns:a16="http://schemas.microsoft.com/office/drawing/2014/main" id="{B38CE1A1-8286-4C4A-8C1D-7DA6861AC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4" y="532428"/>
            <a:ext cx="8293965" cy="52322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Find "friends" in the poem for the words below.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DE883B-AD25-479D-A10A-BA9BC3A9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0" y="1511300"/>
            <a:ext cx="753666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4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7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形 51">
            <a:extLst>
              <a:ext uri="{FF2B5EF4-FFF2-40B4-BE49-F238E27FC236}">
                <a16:creationId xmlns:a16="http://schemas.microsoft.com/office/drawing/2014/main" id="{D766A916-CCC6-48BC-A517-3100C6216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6570" y="1248645"/>
            <a:ext cx="2263742" cy="2087346"/>
          </a:xfrm>
          <a:prstGeom prst="rect">
            <a:avLst/>
          </a:prstGeom>
        </p:spPr>
      </p:pic>
      <p:pic>
        <p:nvPicPr>
          <p:cNvPr id="53" name="图形 52">
            <a:extLst>
              <a:ext uri="{FF2B5EF4-FFF2-40B4-BE49-F238E27FC236}">
                <a16:creationId xmlns:a16="http://schemas.microsoft.com/office/drawing/2014/main" id="{F1923C53-7DFC-489C-9836-3FC51F42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3127" y="1267457"/>
            <a:ext cx="3518110" cy="2126546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39B9FCE7-FA82-4724-9945-167EF2023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7468" y="790606"/>
            <a:ext cx="2106946" cy="2557734"/>
          </a:xfrm>
          <a:prstGeom prst="rect">
            <a:avLst/>
          </a:prstGeom>
        </p:spPr>
      </p:pic>
      <p:pic>
        <p:nvPicPr>
          <p:cNvPr id="55" name="图形 54">
            <a:extLst>
              <a:ext uri="{FF2B5EF4-FFF2-40B4-BE49-F238E27FC236}">
                <a16:creationId xmlns:a16="http://schemas.microsoft.com/office/drawing/2014/main" id="{0C9E1E36-1C41-4D0D-99A1-08B14D97F1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171" y="3902551"/>
            <a:ext cx="2609147" cy="1569136"/>
          </a:xfrm>
          <a:prstGeom prst="rect">
            <a:avLst/>
          </a:prstGeom>
        </p:spPr>
      </p:pic>
      <p:pic>
        <p:nvPicPr>
          <p:cNvPr id="56" name="图形 55">
            <a:extLst>
              <a:ext uri="{FF2B5EF4-FFF2-40B4-BE49-F238E27FC236}">
                <a16:creationId xmlns:a16="http://schemas.microsoft.com/office/drawing/2014/main" id="{FE882B03-CFA5-462C-BA56-164967374C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37424" y="3740648"/>
            <a:ext cx="2400938" cy="2322541"/>
          </a:xfrm>
          <a:prstGeom prst="rect">
            <a:avLst/>
          </a:prstGeom>
        </p:spPr>
      </p:pic>
      <p:pic>
        <p:nvPicPr>
          <p:cNvPr id="57" name="图形 56">
            <a:extLst>
              <a:ext uri="{FF2B5EF4-FFF2-40B4-BE49-F238E27FC236}">
                <a16:creationId xmlns:a16="http://schemas.microsoft.com/office/drawing/2014/main" id="{C10A5DAB-C6F8-4D44-964C-FB716B5B4B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39682" y="3844049"/>
            <a:ext cx="2244143" cy="19697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1AE7868-8DA2-4E2A-8339-F57B8446E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3404" y="2048535"/>
            <a:ext cx="1581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dirty="0">
                <a:latin typeface="+mn-ea"/>
                <a:ea typeface="+mn-ea"/>
              </a:rPr>
              <a:t>January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9A78A1-DB93-41A1-B0A7-BF42C386B4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2" y="1809530"/>
            <a:ext cx="18287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n-ea"/>
                <a:ea typeface="+mn-ea"/>
              </a:rPr>
              <a:t>February</a:t>
            </a:r>
            <a:endParaRPr lang="zh-CN" altLang="en-US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E13701F-6C0F-4E46-8586-9E378A0AE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9655" y="2048535"/>
            <a:ext cx="1581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March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60DEF0-757F-4751-91AD-7CC395D9B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360" y="4436332"/>
            <a:ext cx="1581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April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5550E98-1AF8-462E-BB8A-4BF071F27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860" y="4603702"/>
            <a:ext cx="1581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May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5D3D963-9FBA-4351-8783-8F0B8A926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169" y="4598070"/>
            <a:ext cx="15819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June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42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DA17140C-14B6-4FD0-8663-A3618210B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25" y="763487"/>
            <a:ext cx="2469537" cy="228334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E02AC82A-0E35-465D-876C-40A5F6345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45461" y="1056733"/>
            <a:ext cx="2048147" cy="2057947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1CDB5729-1CFC-47C6-B9F6-F1F3FE333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5352" y="726102"/>
            <a:ext cx="2685132" cy="244013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E03DABD6-2C4C-4914-B83F-371DE5FC8F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939" y="3449917"/>
            <a:ext cx="2596934" cy="2273542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8B5CB40F-F4CA-4A80-9E22-FE73EE3D29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74859" y="3530810"/>
            <a:ext cx="2018749" cy="2136346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1F4A54D5-812C-43D9-B013-E9AE038DE1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7124" y="3636633"/>
            <a:ext cx="2498937" cy="231274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B2AD1C6-9714-4352-BDAB-320C7136E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58" y="1787168"/>
            <a:ext cx="22208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July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CFFAD7C-9DB8-4474-B329-B86775806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2" y="1787168"/>
            <a:ext cx="162559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August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529FAEB-F647-427B-95AA-1356FCFDC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093" y="1758140"/>
            <a:ext cx="2508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September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3245F8B-5227-4824-9F7D-B8252E938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60" y="4323631"/>
            <a:ext cx="19189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October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AEC4940-802A-4C70-9194-44D7550F3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0950" y="4562170"/>
            <a:ext cx="22208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algn="ctr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+mn-ea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November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4BE523D-34E4-4371-9773-4E4C860EB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4397" y="4497802"/>
            <a:ext cx="22208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dirty="0">
                <a:latin typeface="+mn-ea"/>
                <a:ea typeface="+mn-ea"/>
              </a:rPr>
              <a:t>December</a:t>
            </a:r>
          </a:p>
        </p:txBody>
      </p:sp>
    </p:spTree>
    <p:extLst>
      <p:ext uri="{BB962C8B-B14F-4D97-AF65-F5344CB8AC3E}">
        <p14:creationId xmlns:p14="http://schemas.microsoft.com/office/powerpoint/2010/main" val="1269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Show time</a:t>
            </a:r>
          </a:p>
        </p:txBody>
      </p:sp>
      <p:sp>
        <p:nvSpPr>
          <p:cNvPr id="12" name="内容占位符 4103">
            <a:extLst>
              <a:ext uri="{FF2B5EF4-FFF2-40B4-BE49-F238E27FC236}">
                <a16:creationId xmlns:a16="http://schemas.microsoft.com/office/drawing/2014/main" id="{5E655703-34D5-430E-9621-80EA74007CED}"/>
              </a:ext>
            </a:extLst>
          </p:cNvPr>
          <p:cNvSpPr txBox="1">
            <a:spLocks noChangeArrowheads="1"/>
          </p:cNvSpPr>
          <p:nvPr/>
        </p:nvSpPr>
        <p:spPr>
          <a:xfrm>
            <a:off x="1276875" y="2081252"/>
            <a:ext cx="6590251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A:	What’s your </a:t>
            </a:r>
            <a:r>
              <a:rPr lang="en-US" altLang="zh-CN" sz="2800" dirty="0" err="1">
                <a:latin typeface="+mn-ea"/>
                <a:ea typeface="+mn-ea"/>
              </a:rPr>
              <a:t>favourite</a:t>
            </a:r>
            <a:r>
              <a:rPr lang="en-US" altLang="zh-CN" sz="2800" dirty="0">
                <a:latin typeface="+mn-ea"/>
                <a:ea typeface="+mn-ea"/>
              </a:rPr>
              <a:t> season?</a:t>
            </a:r>
          </a:p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B:	Spring.</a:t>
            </a:r>
          </a:p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A:	When is spring?</a:t>
            </a:r>
          </a:p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B:	It’s in March,</a:t>
            </a:r>
            <a:r>
              <a:rPr lang="zh-CN" altLang="en-US" sz="2800" dirty="0">
                <a:latin typeface="+mn-ea"/>
                <a:ea typeface="+mn-ea"/>
              </a:rPr>
              <a:t> </a:t>
            </a:r>
            <a:r>
              <a:rPr lang="en-US" altLang="zh-CN" sz="2800" dirty="0">
                <a:latin typeface="+mn-ea"/>
                <a:ea typeface="+mn-ea"/>
              </a:rPr>
              <a:t>April and May.</a:t>
            </a:r>
          </a:p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A:	What do you often do in spring?</a:t>
            </a:r>
          </a:p>
          <a:p>
            <a:r>
              <a:rPr lang="zh-CN" altLang="en-US" sz="2800" dirty="0">
                <a:latin typeface="+mn-ea"/>
                <a:ea typeface="+mn-ea"/>
              </a:rPr>
              <a:t>　</a:t>
            </a:r>
            <a:r>
              <a:rPr lang="en-US" altLang="zh-CN" sz="2800" dirty="0">
                <a:latin typeface="+mn-ea"/>
                <a:ea typeface="+mn-ea"/>
              </a:rPr>
              <a:t>B:	I often plant trees in spring.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CFC87C5-1B83-4866-BDFE-671000C00E7A}"/>
              </a:ext>
            </a:extLst>
          </p:cNvPr>
          <p:cNvGrpSpPr/>
          <p:nvPr/>
        </p:nvGrpSpPr>
        <p:grpSpPr>
          <a:xfrm>
            <a:off x="1105354" y="1370432"/>
            <a:ext cx="1494527" cy="523220"/>
            <a:chOff x="692150" y="4829278"/>
            <a:chExt cx="1494527" cy="523220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9FA4601-E398-4C2C-8B8E-A93E62FA654E}"/>
                </a:ext>
              </a:extLst>
            </p:cNvPr>
            <p:cNvSpPr txBox="1"/>
            <p:nvPr/>
          </p:nvSpPr>
          <p:spPr>
            <a:xfrm>
              <a:off x="933078" y="4829278"/>
              <a:ext cx="10310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例</a:t>
              </a:r>
              <a:r>
                <a:rPr lang="zh-CN" altLang="en-US" sz="2000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800" dirty="0">
                  <a:solidFill>
                    <a:srgbClr val="7030A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句</a:t>
              </a:r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9DE27050-627C-42EC-82BA-FB6D1AAA5A7A}"/>
                </a:ext>
              </a:extLst>
            </p:cNvPr>
            <p:cNvSpPr/>
            <p:nvPr/>
          </p:nvSpPr>
          <p:spPr>
            <a:xfrm>
              <a:off x="692150" y="4985079"/>
              <a:ext cx="266700" cy="2667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星形: 五角 37">
              <a:extLst>
                <a:ext uri="{FF2B5EF4-FFF2-40B4-BE49-F238E27FC236}">
                  <a16:creationId xmlns:a16="http://schemas.microsoft.com/office/drawing/2014/main" id="{67BAD036-F905-4DE4-B6F3-D2FF28E5B985}"/>
                </a:ext>
              </a:extLst>
            </p:cNvPr>
            <p:cNvSpPr/>
            <p:nvPr/>
          </p:nvSpPr>
          <p:spPr>
            <a:xfrm>
              <a:off x="1919977" y="4985079"/>
              <a:ext cx="266700" cy="266700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47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44686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Mid-autumn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932" y="3672419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August 15th.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4F0B26-DC35-4102-B484-18985D01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3" y="3028638"/>
            <a:ext cx="3114544" cy="18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Dragon Boat Festival?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0451" y="3688239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May 5th.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92467-4D85-405B-BE6A-48633577E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3" y="3060279"/>
            <a:ext cx="3114544" cy="1779141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44D3F12-33EB-4C77-A979-B634217444C6}"/>
              </a:ext>
            </a:extLst>
          </p:cNvPr>
          <p:cNvSpPr/>
          <p:nvPr/>
        </p:nvSpPr>
        <p:spPr>
          <a:xfrm>
            <a:off x="1114123" y="3333750"/>
            <a:ext cx="1119220" cy="330006"/>
          </a:xfrm>
          <a:custGeom>
            <a:avLst/>
            <a:gdLst/>
            <a:ahLst/>
            <a:cxnLst/>
            <a:rect l="l" t="t" r="r" b="b"/>
            <a:pathLst>
              <a:path w="1578360" h="465385">
                <a:moveTo>
                  <a:pt x="86711" y="317208"/>
                </a:moveTo>
                <a:cubicBezTo>
                  <a:pt x="82321" y="317208"/>
                  <a:pt x="79760" y="319038"/>
                  <a:pt x="79028" y="322696"/>
                </a:cubicBezTo>
                <a:cubicBezTo>
                  <a:pt x="81955" y="324892"/>
                  <a:pt x="85614" y="325623"/>
                  <a:pt x="90004" y="324892"/>
                </a:cubicBezTo>
                <a:cubicBezTo>
                  <a:pt x="90004" y="321233"/>
                  <a:pt x="88907" y="318672"/>
                  <a:pt x="86711" y="317208"/>
                </a:cubicBezTo>
                <a:close/>
                <a:moveTo>
                  <a:pt x="108252" y="298275"/>
                </a:moveTo>
                <a:cubicBezTo>
                  <a:pt x="107612" y="298458"/>
                  <a:pt x="107200" y="299281"/>
                  <a:pt x="107017" y="300744"/>
                </a:cubicBezTo>
                <a:cubicBezTo>
                  <a:pt x="106651" y="303671"/>
                  <a:pt x="107200" y="306598"/>
                  <a:pt x="108664" y="309525"/>
                </a:cubicBezTo>
                <a:cubicBezTo>
                  <a:pt x="110859" y="306598"/>
                  <a:pt x="111591" y="303305"/>
                  <a:pt x="110859" y="299647"/>
                </a:cubicBezTo>
                <a:cubicBezTo>
                  <a:pt x="109761" y="298549"/>
                  <a:pt x="108892" y="298092"/>
                  <a:pt x="108252" y="298275"/>
                </a:cubicBezTo>
                <a:close/>
                <a:moveTo>
                  <a:pt x="90004" y="295256"/>
                </a:moveTo>
                <a:cubicBezTo>
                  <a:pt x="86346" y="298915"/>
                  <a:pt x="83419" y="302939"/>
                  <a:pt x="81223" y="307330"/>
                </a:cubicBezTo>
                <a:cubicBezTo>
                  <a:pt x="82687" y="310257"/>
                  <a:pt x="85248" y="313184"/>
                  <a:pt x="88907" y="316111"/>
                </a:cubicBezTo>
                <a:cubicBezTo>
                  <a:pt x="91834" y="308793"/>
                  <a:pt x="92199" y="301842"/>
                  <a:pt x="90004" y="295256"/>
                </a:cubicBezTo>
                <a:close/>
                <a:moveTo>
                  <a:pt x="99883" y="237083"/>
                </a:moveTo>
                <a:cubicBezTo>
                  <a:pt x="96956" y="270743"/>
                  <a:pt x="93663" y="304403"/>
                  <a:pt x="90004" y="338063"/>
                </a:cubicBezTo>
                <a:cubicBezTo>
                  <a:pt x="92931" y="340990"/>
                  <a:pt x="96590" y="343185"/>
                  <a:pt x="100980" y="344649"/>
                </a:cubicBezTo>
                <a:lnTo>
                  <a:pt x="104273" y="341356"/>
                </a:lnTo>
                <a:cubicBezTo>
                  <a:pt x="105005" y="308428"/>
                  <a:pt x="105737" y="274402"/>
                  <a:pt x="106468" y="239278"/>
                </a:cubicBezTo>
                <a:cubicBezTo>
                  <a:pt x="105371" y="238181"/>
                  <a:pt x="104273" y="237449"/>
                  <a:pt x="103176" y="237083"/>
                </a:cubicBezTo>
                <a:cubicBezTo>
                  <a:pt x="102078" y="236717"/>
                  <a:pt x="100980" y="236717"/>
                  <a:pt x="99883" y="237083"/>
                </a:cubicBezTo>
                <a:close/>
                <a:moveTo>
                  <a:pt x="346844" y="196472"/>
                </a:moveTo>
                <a:cubicBezTo>
                  <a:pt x="359284" y="197935"/>
                  <a:pt x="373919" y="198667"/>
                  <a:pt x="390749" y="198667"/>
                </a:cubicBezTo>
                <a:cubicBezTo>
                  <a:pt x="392212" y="200862"/>
                  <a:pt x="392578" y="203057"/>
                  <a:pt x="391846" y="205252"/>
                </a:cubicBezTo>
                <a:cubicBezTo>
                  <a:pt x="395505" y="206716"/>
                  <a:pt x="398798" y="209277"/>
                  <a:pt x="401725" y="212936"/>
                </a:cubicBezTo>
                <a:cubicBezTo>
                  <a:pt x="398798" y="215131"/>
                  <a:pt x="398798" y="217326"/>
                  <a:pt x="401725" y="219521"/>
                </a:cubicBezTo>
                <a:cubicBezTo>
                  <a:pt x="398066" y="223912"/>
                  <a:pt x="394042" y="228668"/>
                  <a:pt x="389651" y="233790"/>
                </a:cubicBezTo>
                <a:cubicBezTo>
                  <a:pt x="375748" y="236717"/>
                  <a:pt x="361845" y="239644"/>
                  <a:pt x="347942" y="242571"/>
                </a:cubicBezTo>
                <a:cubicBezTo>
                  <a:pt x="339893" y="243303"/>
                  <a:pt x="332575" y="243303"/>
                  <a:pt x="325990" y="242571"/>
                </a:cubicBezTo>
                <a:cubicBezTo>
                  <a:pt x="320136" y="246962"/>
                  <a:pt x="315380" y="252084"/>
                  <a:pt x="311721" y="257938"/>
                </a:cubicBezTo>
                <a:cubicBezTo>
                  <a:pt x="310989" y="259401"/>
                  <a:pt x="311721" y="260865"/>
                  <a:pt x="313916" y="262328"/>
                </a:cubicBezTo>
                <a:cubicBezTo>
                  <a:pt x="332941" y="263791"/>
                  <a:pt x="352698" y="265255"/>
                  <a:pt x="373187" y="266718"/>
                </a:cubicBezTo>
                <a:cubicBezTo>
                  <a:pt x="402456" y="273304"/>
                  <a:pt x="432458" y="279524"/>
                  <a:pt x="463191" y="285378"/>
                </a:cubicBezTo>
                <a:cubicBezTo>
                  <a:pt x="476362" y="290500"/>
                  <a:pt x="489899" y="295988"/>
                  <a:pt x="503802" y="301842"/>
                </a:cubicBezTo>
                <a:cubicBezTo>
                  <a:pt x="505997" y="309159"/>
                  <a:pt x="509290" y="316111"/>
                  <a:pt x="513681" y="322696"/>
                </a:cubicBezTo>
                <a:cubicBezTo>
                  <a:pt x="510754" y="338063"/>
                  <a:pt x="507095" y="353064"/>
                  <a:pt x="502705" y="367698"/>
                </a:cubicBezTo>
                <a:cubicBezTo>
                  <a:pt x="499046" y="370625"/>
                  <a:pt x="495753" y="373552"/>
                  <a:pt x="492826" y="376479"/>
                </a:cubicBezTo>
                <a:cubicBezTo>
                  <a:pt x="487704" y="384528"/>
                  <a:pt x="483679" y="392943"/>
                  <a:pt x="480752" y="401724"/>
                </a:cubicBezTo>
                <a:cubicBezTo>
                  <a:pt x="478557" y="405383"/>
                  <a:pt x="474899" y="407212"/>
                  <a:pt x="469776" y="407212"/>
                </a:cubicBezTo>
                <a:cubicBezTo>
                  <a:pt x="466849" y="409407"/>
                  <a:pt x="465386" y="411968"/>
                  <a:pt x="465386" y="414895"/>
                </a:cubicBezTo>
                <a:cubicBezTo>
                  <a:pt x="462459" y="414164"/>
                  <a:pt x="460630" y="411603"/>
                  <a:pt x="459898" y="407212"/>
                </a:cubicBezTo>
                <a:cubicBezTo>
                  <a:pt x="451117" y="409407"/>
                  <a:pt x="443068" y="411237"/>
                  <a:pt x="435751" y="412700"/>
                </a:cubicBezTo>
                <a:cubicBezTo>
                  <a:pt x="433555" y="407578"/>
                  <a:pt x="432458" y="402456"/>
                  <a:pt x="432458" y="397334"/>
                </a:cubicBezTo>
                <a:cubicBezTo>
                  <a:pt x="433921" y="384894"/>
                  <a:pt x="436848" y="373552"/>
                  <a:pt x="441239" y="363308"/>
                </a:cubicBezTo>
                <a:cubicBezTo>
                  <a:pt x="441970" y="349405"/>
                  <a:pt x="443068" y="335868"/>
                  <a:pt x="444531" y="322696"/>
                </a:cubicBezTo>
                <a:cubicBezTo>
                  <a:pt x="437946" y="319038"/>
                  <a:pt x="431360" y="316477"/>
                  <a:pt x="424774" y="315013"/>
                </a:cubicBezTo>
                <a:cubicBezTo>
                  <a:pt x="418921" y="353795"/>
                  <a:pt x="414164" y="394041"/>
                  <a:pt x="410506" y="435750"/>
                </a:cubicBezTo>
                <a:cubicBezTo>
                  <a:pt x="406847" y="443067"/>
                  <a:pt x="403920" y="451117"/>
                  <a:pt x="401725" y="459897"/>
                </a:cubicBezTo>
                <a:cubicBezTo>
                  <a:pt x="398798" y="459897"/>
                  <a:pt x="396237" y="460080"/>
                  <a:pt x="394042" y="460446"/>
                </a:cubicBezTo>
                <a:cubicBezTo>
                  <a:pt x="391846" y="460812"/>
                  <a:pt x="390017" y="462458"/>
                  <a:pt x="388553" y="465385"/>
                </a:cubicBezTo>
                <a:lnTo>
                  <a:pt x="376480" y="465385"/>
                </a:lnTo>
                <a:cubicBezTo>
                  <a:pt x="373553" y="462458"/>
                  <a:pt x="371723" y="459532"/>
                  <a:pt x="370992" y="456605"/>
                </a:cubicBezTo>
                <a:lnTo>
                  <a:pt x="367699" y="459897"/>
                </a:lnTo>
                <a:cubicBezTo>
                  <a:pt x="363308" y="459166"/>
                  <a:pt x="359284" y="458800"/>
                  <a:pt x="355625" y="458800"/>
                </a:cubicBezTo>
                <a:cubicBezTo>
                  <a:pt x="351967" y="454409"/>
                  <a:pt x="348674" y="450751"/>
                  <a:pt x="345747" y="447824"/>
                </a:cubicBezTo>
                <a:cubicBezTo>
                  <a:pt x="343552" y="448555"/>
                  <a:pt x="342454" y="448921"/>
                  <a:pt x="342454" y="448921"/>
                </a:cubicBezTo>
                <a:cubicBezTo>
                  <a:pt x="342454" y="445994"/>
                  <a:pt x="342088" y="443799"/>
                  <a:pt x="341356" y="442336"/>
                </a:cubicBezTo>
                <a:cubicBezTo>
                  <a:pt x="347210" y="418920"/>
                  <a:pt x="353064" y="395504"/>
                  <a:pt x="358918" y="372089"/>
                </a:cubicBezTo>
                <a:cubicBezTo>
                  <a:pt x="361113" y="348673"/>
                  <a:pt x="364040" y="326355"/>
                  <a:pt x="367699" y="305135"/>
                </a:cubicBezTo>
                <a:lnTo>
                  <a:pt x="354528" y="305135"/>
                </a:lnTo>
                <a:cubicBezTo>
                  <a:pt x="352332" y="302939"/>
                  <a:pt x="349771" y="301476"/>
                  <a:pt x="346844" y="300744"/>
                </a:cubicBezTo>
                <a:lnTo>
                  <a:pt x="343552" y="304037"/>
                </a:lnTo>
                <a:cubicBezTo>
                  <a:pt x="342088" y="317208"/>
                  <a:pt x="340990" y="331111"/>
                  <a:pt x="340259" y="345746"/>
                </a:cubicBezTo>
                <a:cubicBezTo>
                  <a:pt x="333673" y="376479"/>
                  <a:pt x="327819" y="407944"/>
                  <a:pt x="322697" y="440140"/>
                </a:cubicBezTo>
                <a:cubicBezTo>
                  <a:pt x="318307" y="441604"/>
                  <a:pt x="314282" y="443433"/>
                  <a:pt x="310623" y="445629"/>
                </a:cubicBezTo>
                <a:cubicBezTo>
                  <a:pt x="305501" y="444165"/>
                  <a:pt x="301111" y="441970"/>
                  <a:pt x="297452" y="439043"/>
                </a:cubicBezTo>
                <a:cubicBezTo>
                  <a:pt x="294525" y="441238"/>
                  <a:pt x="291964" y="441604"/>
                  <a:pt x="289769" y="440140"/>
                </a:cubicBezTo>
                <a:cubicBezTo>
                  <a:pt x="286110" y="433555"/>
                  <a:pt x="282086" y="427335"/>
                  <a:pt x="277695" y="421481"/>
                </a:cubicBezTo>
                <a:lnTo>
                  <a:pt x="277695" y="398431"/>
                </a:lnTo>
                <a:lnTo>
                  <a:pt x="280988" y="395139"/>
                </a:lnTo>
                <a:cubicBezTo>
                  <a:pt x="283183" y="379040"/>
                  <a:pt x="285012" y="363308"/>
                  <a:pt x="286476" y="347941"/>
                </a:cubicBezTo>
                <a:cubicBezTo>
                  <a:pt x="287939" y="342819"/>
                  <a:pt x="289769" y="337697"/>
                  <a:pt x="291964" y="332575"/>
                </a:cubicBezTo>
                <a:cubicBezTo>
                  <a:pt x="292696" y="322331"/>
                  <a:pt x="291964" y="313184"/>
                  <a:pt x="289769" y="305135"/>
                </a:cubicBezTo>
                <a:cubicBezTo>
                  <a:pt x="276598" y="305866"/>
                  <a:pt x="264158" y="306598"/>
                  <a:pt x="252450" y="307330"/>
                </a:cubicBezTo>
                <a:lnTo>
                  <a:pt x="249157" y="310623"/>
                </a:lnTo>
                <a:cubicBezTo>
                  <a:pt x="247694" y="323794"/>
                  <a:pt x="246230" y="337697"/>
                  <a:pt x="244767" y="352332"/>
                </a:cubicBezTo>
                <a:cubicBezTo>
                  <a:pt x="243303" y="377943"/>
                  <a:pt x="243303" y="403188"/>
                  <a:pt x="244767" y="428067"/>
                </a:cubicBezTo>
                <a:cubicBezTo>
                  <a:pt x="240376" y="430994"/>
                  <a:pt x="235986" y="433921"/>
                  <a:pt x="231596" y="436848"/>
                </a:cubicBezTo>
                <a:cubicBezTo>
                  <a:pt x="227205" y="436848"/>
                  <a:pt x="223547" y="437214"/>
                  <a:pt x="220620" y="437945"/>
                </a:cubicBezTo>
                <a:cubicBezTo>
                  <a:pt x="211839" y="432823"/>
                  <a:pt x="204155" y="427335"/>
                  <a:pt x="197570" y="421481"/>
                </a:cubicBezTo>
                <a:cubicBezTo>
                  <a:pt x="197570" y="406115"/>
                  <a:pt x="196838" y="391480"/>
                  <a:pt x="195375" y="377577"/>
                </a:cubicBezTo>
                <a:cubicBezTo>
                  <a:pt x="197570" y="354161"/>
                  <a:pt x="200863" y="330380"/>
                  <a:pt x="205253" y="306232"/>
                </a:cubicBezTo>
                <a:cubicBezTo>
                  <a:pt x="204521" y="297451"/>
                  <a:pt x="204521" y="288671"/>
                  <a:pt x="205253" y="279890"/>
                </a:cubicBezTo>
                <a:cubicBezTo>
                  <a:pt x="211839" y="276963"/>
                  <a:pt x="218424" y="273670"/>
                  <a:pt x="225010" y="270011"/>
                </a:cubicBezTo>
                <a:lnTo>
                  <a:pt x="249157" y="270011"/>
                </a:lnTo>
                <a:cubicBezTo>
                  <a:pt x="250621" y="267816"/>
                  <a:pt x="252450" y="266353"/>
                  <a:pt x="254645" y="265621"/>
                </a:cubicBezTo>
                <a:cubicBezTo>
                  <a:pt x="254645" y="261230"/>
                  <a:pt x="254280" y="257572"/>
                  <a:pt x="253548" y="254645"/>
                </a:cubicBezTo>
                <a:cubicBezTo>
                  <a:pt x="244035" y="256108"/>
                  <a:pt x="234888" y="256108"/>
                  <a:pt x="226108" y="254645"/>
                </a:cubicBezTo>
                <a:cubicBezTo>
                  <a:pt x="222449" y="251718"/>
                  <a:pt x="219156" y="248791"/>
                  <a:pt x="216229" y="245864"/>
                </a:cubicBezTo>
                <a:lnTo>
                  <a:pt x="207448" y="245864"/>
                </a:lnTo>
                <a:lnTo>
                  <a:pt x="207448" y="240376"/>
                </a:lnTo>
                <a:cubicBezTo>
                  <a:pt x="203790" y="236717"/>
                  <a:pt x="200497" y="233424"/>
                  <a:pt x="197570" y="230497"/>
                </a:cubicBezTo>
                <a:lnTo>
                  <a:pt x="197570" y="225009"/>
                </a:lnTo>
                <a:cubicBezTo>
                  <a:pt x="201228" y="221351"/>
                  <a:pt x="205619" y="218424"/>
                  <a:pt x="210741" y="216229"/>
                </a:cubicBezTo>
                <a:cubicBezTo>
                  <a:pt x="235620" y="211106"/>
                  <a:pt x="260499" y="207813"/>
                  <a:pt x="285378" y="206350"/>
                </a:cubicBezTo>
                <a:cubicBezTo>
                  <a:pt x="286842" y="204155"/>
                  <a:pt x="288671" y="202691"/>
                  <a:pt x="290866" y="201960"/>
                </a:cubicBezTo>
                <a:cubicBezTo>
                  <a:pt x="309892" y="201228"/>
                  <a:pt x="328551" y="199399"/>
                  <a:pt x="346844" y="196472"/>
                </a:cubicBezTo>
                <a:close/>
                <a:moveTo>
                  <a:pt x="165739" y="187691"/>
                </a:moveTo>
                <a:cubicBezTo>
                  <a:pt x="167934" y="190618"/>
                  <a:pt x="171959" y="193910"/>
                  <a:pt x="177813" y="197569"/>
                </a:cubicBezTo>
                <a:lnTo>
                  <a:pt x="177813" y="206350"/>
                </a:lnTo>
                <a:cubicBezTo>
                  <a:pt x="172691" y="211472"/>
                  <a:pt x="167569" y="216594"/>
                  <a:pt x="162446" y="221717"/>
                </a:cubicBezTo>
                <a:cubicBezTo>
                  <a:pt x="165373" y="233424"/>
                  <a:pt x="166105" y="245864"/>
                  <a:pt x="164642" y="259035"/>
                </a:cubicBezTo>
                <a:cubicBezTo>
                  <a:pt x="162446" y="282451"/>
                  <a:pt x="159885" y="305866"/>
                  <a:pt x="156958" y="329282"/>
                </a:cubicBezTo>
                <a:cubicBezTo>
                  <a:pt x="159154" y="331477"/>
                  <a:pt x="161898" y="334404"/>
                  <a:pt x="165190" y="338063"/>
                </a:cubicBezTo>
                <a:cubicBezTo>
                  <a:pt x="168483" y="341722"/>
                  <a:pt x="170130" y="346844"/>
                  <a:pt x="170130" y="353429"/>
                </a:cubicBezTo>
                <a:cubicBezTo>
                  <a:pt x="165739" y="358552"/>
                  <a:pt x="161349" y="364040"/>
                  <a:pt x="156958" y="369894"/>
                </a:cubicBezTo>
                <a:cubicBezTo>
                  <a:pt x="148909" y="369894"/>
                  <a:pt x="143055" y="372821"/>
                  <a:pt x="139397" y="378674"/>
                </a:cubicBezTo>
                <a:cubicBezTo>
                  <a:pt x="126225" y="380870"/>
                  <a:pt x="113054" y="382150"/>
                  <a:pt x="99883" y="382516"/>
                </a:cubicBezTo>
                <a:cubicBezTo>
                  <a:pt x="86711" y="382882"/>
                  <a:pt x="74272" y="382699"/>
                  <a:pt x="62564" y="381967"/>
                </a:cubicBezTo>
                <a:cubicBezTo>
                  <a:pt x="46466" y="378309"/>
                  <a:pt x="31465" y="372821"/>
                  <a:pt x="17562" y="365503"/>
                </a:cubicBezTo>
                <a:cubicBezTo>
                  <a:pt x="15367" y="364040"/>
                  <a:pt x="13538" y="362210"/>
                  <a:pt x="12074" y="360015"/>
                </a:cubicBezTo>
                <a:lnTo>
                  <a:pt x="12074" y="351234"/>
                </a:lnTo>
                <a:cubicBezTo>
                  <a:pt x="15001" y="346844"/>
                  <a:pt x="17928" y="343185"/>
                  <a:pt x="20855" y="340258"/>
                </a:cubicBezTo>
                <a:lnTo>
                  <a:pt x="37319" y="340258"/>
                </a:lnTo>
                <a:cubicBezTo>
                  <a:pt x="39514" y="338795"/>
                  <a:pt x="42075" y="336965"/>
                  <a:pt x="45002" y="334770"/>
                </a:cubicBezTo>
                <a:cubicBezTo>
                  <a:pt x="44271" y="313550"/>
                  <a:pt x="44271" y="293061"/>
                  <a:pt x="45002" y="273304"/>
                </a:cubicBezTo>
                <a:cubicBezTo>
                  <a:pt x="44271" y="270377"/>
                  <a:pt x="43173" y="269645"/>
                  <a:pt x="41710" y="271109"/>
                </a:cubicBezTo>
                <a:cubicBezTo>
                  <a:pt x="39514" y="278426"/>
                  <a:pt x="38417" y="284280"/>
                  <a:pt x="38417" y="288671"/>
                </a:cubicBezTo>
                <a:cubicBezTo>
                  <a:pt x="37685" y="274768"/>
                  <a:pt x="38417" y="261596"/>
                  <a:pt x="40612" y="249157"/>
                </a:cubicBezTo>
                <a:cubicBezTo>
                  <a:pt x="37685" y="247693"/>
                  <a:pt x="35490" y="246230"/>
                  <a:pt x="34026" y="244766"/>
                </a:cubicBezTo>
                <a:cubicBezTo>
                  <a:pt x="28904" y="245498"/>
                  <a:pt x="24148" y="245498"/>
                  <a:pt x="19757" y="244766"/>
                </a:cubicBezTo>
                <a:cubicBezTo>
                  <a:pt x="13903" y="246962"/>
                  <a:pt x="8415" y="248791"/>
                  <a:pt x="3293" y="250254"/>
                </a:cubicBezTo>
                <a:cubicBezTo>
                  <a:pt x="1098" y="247327"/>
                  <a:pt x="0" y="244766"/>
                  <a:pt x="0" y="242571"/>
                </a:cubicBezTo>
                <a:cubicBezTo>
                  <a:pt x="0" y="233790"/>
                  <a:pt x="1464" y="226107"/>
                  <a:pt x="4391" y="219521"/>
                </a:cubicBezTo>
                <a:cubicBezTo>
                  <a:pt x="22684" y="212204"/>
                  <a:pt x="41710" y="206350"/>
                  <a:pt x="61466" y="201960"/>
                </a:cubicBezTo>
                <a:cubicBezTo>
                  <a:pt x="95858" y="196837"/>
                  <a:pt x="130616" y="192081"/>
                  <a:pt x="165739" y="187691"/>
                </a:cubicBezTo>
                <a:close/>
                <a:moveTo>
                  <a:pt x="97688" y="121834"/>
                </a:moveTo>
                <a:cubicBezTo>
                  <a:pt x="105005" y="123298"/>
                  <a:pt x="112322" y="125859"/>
                  <a:pt x="119640" y="129518"/>
                </a:cubicBezTo>
                <a:cubicBezTo>
                  <a:pt x="124030" y="139030"/>
                  <a:pt x="126225" y="150006"/>
                  <a:pt x="126225" y="162446"/>
                </a:cubicBezTo>
                <a:cubicBezTo>
                  <a:pt x="123298" y="166836"/>
                  <a:pt x="119274" y="171227"/>
                  <a:pt x="114152" y="175617"/>
                </a:cubicBezTo>
                <a:cubicBezTo>
                  <a:pt x="100980" y="176349"/>
                  <a:pt x="89273" y="175983"/>
                  <a:pt x="79028" y="174519"/>
                </a:cubicBezTo>
                <a:cubicBezTo>
                  <a:pt x="77565" y="171592"/>
                  <a:pt x="75735" y="169397"/>
                  <a:pt x="73540" y="167934"/>
                </a:cubicBezTo>
                <a:cubicBezTo>
                  <a:pt x="65491" y="168666"/>
                  <a:pt x="59637" y="167202"/>
                  <a:pt x="55978" y="163543"/>
                </a:cubicBezTo>
                <a:lnTo>
                  <a:pt x="60369" y="159153"/>
                </a:lnTo>
                <a:lnTo>
                  <a:pt x="60369" y="147079"/>
                </a:lnTo>
                <a:cubicBezTo>
                  <a:pt x="64028" y="141957"/>
                  <a:pt x="67320" y="136835"/>
                  <a:pt x="70247" y="131713"/>
                </a:cubicBezTo>
                <a:cubicBezTo>
                  <a:pt x="79028" y="126591"/>
                  <a:pt x="88175" y="123298"/>
                  <a:pt x="97688" y="121834"/>
                </a:cubicBezTo>
                <a:close/>
                <a:moveTo>
                  <a:pt x="700274" y="46099"/>
                </a:moveTo>
                <a:cubicBezTo>
                  <a:pt x="705396" y="47563"/>
                  <a:pt x="710884" y="49392"/>
                  <a:pt x="716738" y="51587"/>
                </a:cubicBezTo>
                <a:cubicBezTo>
                  <a:pt x="720397" y="55246"/>
                  <a:pt x="724787" y="59271"/>
                  <a:pt x="729909" y="63661"/>
                </a:cubicBezTo>
                <a:cubicBezTo>
                  <a:pt x="732105" y="68783"/>
                  <a:pt x="734300" y="74637"/>
                  <a:pt x="736495" y="81223"/>
                </a:cubicBezTo>
                <a:cubicBezTo>
                  <a:pt x="735763" y="96589"/>
                  <a:pt x="736129" y="111590"/>
                  <a:pt x="737593" y="126225"/>
                </a:cubicBezTo>
                <a:cubicBezTo>
                  <a:pt x="800522" y="124029"/>
                  <a:pt x="865281" y="123298"/>
                  <a:pt x="931869" y="124029"/>
                </a:cubicBezTo>
                <a:cubicBezTo>
                  <a:pt x="940650" y="127688"/>
                  <a:pt x="949065" y="133176"/>
                  <a:pt x="957114" y="140494"/>
                </a:cubicBezTo>
                <a:lnTo>
                  <a:pt x="957114" y="151470"/>
                </a:lnTo>
                <a:cubicBezTo>
                  <a:pt x="954187" y="153665"/>
                  <a:pt x="951626" y="155860"/>
                  <a:pt x="949431" y="158055"/>
                </a:cubicBezTo>
                <a:cubicBezTo>
                  <a:pt x="912112" y="158055"/>
                  <a:pt x="872964" y="158055"/>
                  <a:pt x="831987" y="158055"/>
                </a:cubicBezTo>
                <a:cubicBezTo>
                  <a:pt x="829060" y="158787"/>
                  <a:pt x="828694" y="160251"/>
                  <a:pt x="830889" y="162446"/>
                </a:cubicBezTo>
                <a:lnTo>
                  <a:pt x="844060" y="162446"/>
                </a:lnTo>
                <a:cubicBezTo>
                  <a:pt x="848451" y="164641"/>
                  <a:pt x="853939" y="166470"/>
                  <a:pt x="860525" y="167934"/>
                </a:cubicBezTo>
                <a:cubicBezTo>
                  <a:pt x="864183" y="172324"/>
                  <a:pt x="868574" y="177446"/>
                  <a:pt x="873696" y="183300"/>
                </a:cubicBezTo>
                <a:cubicBezTo>
                  <a:pt x="872964" y="209643"/>
                  <a:pt x="871867" y="236717"/>
                  <a:pt x="870403" y="264523"/>
                </a:cubicBezTo>
                <a:lnTo>
                  <a:pt x="873696" y="267816"/>
                </a:lnTo>
                <a:cubicBezTo>
                  <a:pt x="882477" y="267084"/>
                  <a:pt x="891623" y="266353"/>
                  <a:pt x="901136" y="265621"/>
                </a:cubicBezTo>
                <a:cubicBezTo>
                  <a:pt x="904063" y="263426"/>
                  <a:pt x="907722" y="261962"/>
                  <a:pt x="912112" y="261230"/>
                </a:cubicBezTo>
                <a:cubicBezTo>
                  <a:pt x="931137" y="259767"/>
                  <a:pt x="950163" y="260499"/>
                  <a:pt x="969188" y="263426"/>
                </a:cubicBezTo>
                <a:cubicBezTo>
                  <a:pt x="975042" y="267084"/>
                  <a:pt x="981627" y="272572"/>
                  <a:pt x="988945" y="279890"/>
                </a:cubicBezTo>
                <a:cubicBezTo>
                  <a:pt x="987481" y="282817"/>
                  <a:pt x="986749" y="286475"/>
                  <a:pt x="986749" y="290866"/>
                </a:cubicBezTo>
                <a:cubicBezTo>
                  <a:pt x="971383" y="294524"/>
                  <a:pt x="956382" y="298183"/>
                  <a:pt x="941748" y="301842"/>
                </a:cubicBezTo>
                <a:cubicBezTo>
                  <a:pt x="917600" y="302574"/>
                  <a:pt x="893819" y="302939"/>
                  <a:pt x="870403" y="302939"/>
                </a:cubicBezTo>
                <a:cubicBezTo>
                  <a:pt x="868208" y="309525"/>
                  <a:pt x="866744" y="316477"/>
                  <a:pt x="866013" y="323794"/>
                </a:cubicBezTo>
                <a:cubicBezTo>
                  <a:pt x="866013" y="342087"/>
                  <a:pt x="867110" y="360381"/>
                  <a:pt x="869305" y="378674"/>
                </a:cubicBezTo>
                <a:cubicBezTo>
                  <a:pt x="872964" y="389650"/>
                  <a:pt x="875525" y="401724"/>
                  <a:pt x="876989" y="414895"/>
                </a:cubicBezTo>
                <a:cubicBezTo>
                  <a:pt x="874062" y="415627"/>
                  <a:pt x="871867" y="417091"/>
                  <a:pt x="870403" y="419286"/>
                </a:cubicBezTo>
                <a:lnTo>
                  <a:pt x="849549" y="419286"/>
                </a:lnTo>
                <a:cubicBezTo>
                  <a:pt x="843695" y="417091"/>
                  <a:pt x="838207" y="415627"/>
                  <a:pt x="833084" y="414895"/>
                </a:cubicBezTo>
                <a:cubicBezTo>
                  <a:pt x="825767" y="408310"/>
                  <a:pt x="819181" y="401724"/>
                  <a:pt x="813327" y="395139"/>
                </a:cubicBezTo>
                <a:cubicBezTo>
                  <a:pt x="808937" y="368796"/>
                  <a:pt x="805278" y="342087"/>
                  <a:pt x="802351" y="315013"/>
                </a:cubicBezTo>
                <a:cubicBezTo>
                  <a:pt x="768691" y="320867"/>
                  <a:pt x="734300" y="327087"/>
                  <a:pt x="699176" y="333672"/>
                </a:cubicBezTo>
                <a:cubicBezTo>
                  <a:pt x="693323" y="330746"/>
                  <a:pt x="687103" y="329282"/>
                  <a:pt x="680517" y="329282"/>
                </a:cubicBezTo>
                <a:cubicBezTo>
                  <a:pt x="673200" y="324892"/>
                  <a:pt x="666797" y="320684"/>
                  <a:pt x="661309" y="316660"/>
                </a:cubicBezTo>
                <a:cubicBezTo>
                  <a:pt x="655821" y="312635"/>
                  <a:pt x="651979" y="308793"/>
                  <a:pt x="649784" y="305135"/>
                </a:cubicBezTo>
                <a:cubicBezTo>
                  <a:pt x="655638" y="300013"/>
                  <a:pt x="662589" y="296720"/>
                  <a:pt x="670639" y="295256"/>
                </a:cubicBezTo>
                <a:cubicBezTo>
                  <a:pt x="672834" y="294524"/>
                  <a:pt x="674663" y="295256"/>
                  <a:pt x="676127" y="297451"/>
                </a:cubicBezTo>
                <a:cubicBezTo>
                  <a:pt x="719299" y="288671"/>
                  <a:pt x="762838" y="279890"/>
                  <a:pt x="806742" y="271109"/>
                </a:cubicBezTo>
                <a:cubicBezTo>
                  <a:pt x="808205" y="249157"/>
                  <a:pt x="808937" y="226839"/>
                  <a:pt x="808937" y="204155"/>
                </a:cubicBezTo>
                <a:cubicBezTo>
                  <a:pt x="811132" y="188057"/>
                  <a:pt x="814059" y="173056"/>
                  <a:pt x="817718" y="159153"/>
                </a:cubicBezTo>
                <a:cubicBezTo>
                  <a:pt x="797229" y="159153"/>
                  <a:pt x="777472" y="158787"/>
                  <a:pt x="758447" y="158055"/>
                </a:cubicBezTo>
                <a:cubicBezTo>
                  <a:pt x="750398" y="155860"/>
                  <a:pt x="743081" y="153299"/>
                  <a:pt x="736495" y="150372"/>
                </a:cubicBezTo>
                <a:cubicBezTo>
                  <a:pt x="734300" y="149640"/>
                  <a:pt x="732836" y="150372"/>
                  <a:pt x="732105" y="152567"/>
                </a:cubicBezTo>
                <a:cubicBezTo>
                  <a:pt x="729909" y="189886"/>
                  <a:pt x="728812" y="227570"/>
                  <a:pt x="728812" y="265621"/>
                </a:cubicBezTo>
                <a:cubicBezTo>
                  <a:pt x="723689" y="267084"/>
                  <a:pt x="719665" y="268914"/>
                  <a:pt x="716738" y="271109"/>
                </a:cubicBezTo>
                <a:cubicBezTo>
                  <a:pt x="705762" y="270377"/>
                  <a:pt x="695883" y="268548"/>
                  <a:pt x="687103" y="265621"/>
                </a:cubicBezTo>
                <a:cubicBezTo>
                  <a:pt x="682712" y="259767"/>
                  <a:pt x="676858" y="256474"/>
                  <a:pt x="669541" y="255742"/>
                </a:cubicBezTo>
                <a:cubicBezTo>
                  <a:pt x="665882" y="252084"/>
                  <a:pt x="662955" y="248791"/>
                  <a:pt x="660760" y="245864"/>
                </a:cubicBezTo>
                <a:cubicBezTo>
                  <a:pt x="660028" y="234888"/>
                  <a:pt x="660394" y="225009"/>
                  <a:pt x="661858" y="216229"/>
                </a:cubicBezTo>
                <a:cubicBezTo>
                  <a:pt x="661858" y="221351"/>
                  <a:pt x="661858" y="231595"/>
                  <a:pt x="661858" y="246962"/>
                </a:cubicBezTo>
                <a:cubicBezTo>
                  <a:pt x="662589" y="249157"/>
                  <a:pt x="664053" y="249523"/>
                  <a:pt x="666248" y="248059"/>
                </a:cubicBezTo>
                <a:cubicBezTo>
                  <a:pt x="667712" y="232693"/>
                  <a:pt x="668078" y="217692"/>
                  <a:pt x="667346" y="203057"/>
                </a:cubicBezTo>
                <a:lnTo>
                  <a:pt x="664053" y="203057"/>
                </a:lnTo>
                <a:cubicBezTo>
                  <a:pt x="666980" y="197935"/>
                  <a:pt x="669907" y="192813"/>
                  <a:pt x="672834" y="187691"/>
                </a:cubicBezTo>
                <a:cubicBezTo>
                  <a:pt x="674297" y="151836"/>
                  <a:pt x="677224" y="117810"/>
                  <a:pt x="681615" y="85613"/>
                </a:cubicBezTo>
                <a:cubicBezTo>
                  <a:pt x="683078" y="84881"/>
                  <a:pt x="684176" y="83784"/>
                  <a:pt x="684907" y="82320"/>
                </a:cubicBezTo>
                <a:cubicBezTo>
                  <a:pt x="682712" y="80857"/>
                  <a:pt x="680883" y="80125"/>
                  <a:pt x="679419" y="80125"/>
                </a:cubicBezTo>
                <a:cubicBezTo>
                  <a:pt x="678688" y="77198"/>
                  <a:pt x="679054" y="74637"/>
                  <a:pt x="680517" y="72442"/>
                </a:cubicBezTo>
                <a:cubicBezTo>
                  <a:pt x="680517" y="73905"/>
                  <a:pt x="681249" y="75369"/>
                  <a:pt x="682712" y="76832"/>
                </a:cubicBezTo>
                <a:cubicBezTo>
                  <a:pt x="686371" y="73905"/>
                  <a:pt x="687468" y="70978"/>
                  <a:pt x="686005" y="68051"/>
                </a:cubicBezTo>
                <a:cubicBezTo>
                  <a:pt x="683078" y="68783"/>
                  <a:pt x="681249" y="68783"/>
                  <a:pt x="680517" y="68051"/>
                </a:cubicBezTo>
                <a:cubicBezTo>
                  <a:pt x="681980" y="64393"/>
                  <a:pt x="684176" y="63661"/>
                  <a:pt x="687103" y="65856"/>
                </a:cubicBezTo>
                <a:cubicBezTo>
                  <a:pt x="688566" y="62198"/>
                  <a:pt x="689298" y="58905"/>
                  <a:pt x="689298" y="55978"/>
                </a:cubicBezTo>
                <a:cubicBezTo>
                  <a:pt x="691493" y="51587"/>
                  <a:pt x="695152" y="48295"/>
                  <a:pt x="700274" y="46099"/>
                </a:cubicBezTo>
                <a:close/>
                <a:moveTo>
                  <a:pt x="1432927" y="9878"/>
                </a:moveTo>
                <a:cubicBezTo>
                  <a:pt x="1435488" y="9878"/>
                  <a:pt x="1438232" y="10244"/>
                  <a:pt x="1441159" y="10976"/>
                </a:cubicBezTo>
                <a:cubicBezTo>
                  <a:pt x="1445549" y="14635"/>
                  <a:pt x="1450672" y="16830"/>
                  <a:pt x="1456526" y="17562"/>
                </a:cubicBezTo>
                <a:cubicBezTo>
                  <a:pt x="1461648" y="22684"/>
                  <a:pt x="1467868" y="27806"/>
                  <a:pt x="1475185" y="32928"/>
                </a:cubicBezTo>
                <a:cubicBezTo>
                  <a:pt x="1476648" y="43904"/>
                  <a:pt x="1478478" y="55246"/>
                  <a:pt x="1480673" y="66954"/>
                </a:cubicBezTo>
                <a:cubicBezTo>
                  <a:pt x="1501161" y="66222"/>
                  <a:pt x="1522016" y="66222"/>
                  <a:pt x="1543236" y="66954"/>
                </a:cubicBezTo>
                <a:cubicBezTo>
                  <a:pt x="1550554" y="70613"/>
                  <a:pt x="1558237" y="74271"/>
                  <a:pt x="1566286" y="77930"/>
                </a:cubicBezTo>
                <a:cubicBezTo>
                  <a:pt x="1567750" y="84516"/>
                  <a:pt x="1568116" y="92199"/>
                  <a:pt x="1567384" y="100980"/>
                </a:cubicBezTo>
                <a:cubicBezTo>
                  <a:pt x="1561530" y="103175"/>
                  <a:pt x="1556042" y="105736"/>
                  <a:pt x="1550920" y="108663"/>
                </a:cubicBezTo>
                <a:cubicBezTo>
                  <a:pt x="1526772" y="106468"/>
                  <a:pt x="1502259" y="105370"/>
                  <a:pt x="1477380" y="105370"/>
                </a:cubicBezTo>
                <a:lnTo>
                  <a:pt x="1471892" y="110858"/>
                </a:lnTo>
                <a:cubicBezTo>
                  <a:pt x="1470428" y="122566"/>
                  <a:pt x="1469697" y="134640"/>
                  <a:pt x="1469697" y="147079"/>
                </a:cubicBezTo>
                <a:cubicBezTo>
                  <a:pt x="1468233" y="148543"/>
                  <a:pt x="1467136" y="150006"/>
                  <a:pt x="1466404" y="151470"/>
                </a:cubicBezTo>
                <a:lnTo>
                  <a:pt x="1466404" y="167934"/>
                </a:lnTo>
                <a:cubicBezTo>
                  <a:pt x="1463477" y="174519"/>
                  <a:pt x="1461282" y="181837"/>
                  <a:pt x="1459818" y="189886"/>
                </a:cubicBezTo>
                <a:cubicBezTo>
                  <a:pt x="1454696" y="191349"/>
                  <a:pt x="1451403" y="194276"/>
                  <a:pt x="1449940" y="198667"/>
                </a:cubicBezTo>
                <a:cubicBezTo>
                  <a:pt x="1442623" y="199399"/>
                  <a:pt x="1435671" y="200496"/>
                  <a:pt x="1429085" y="201960"/>
                </a:cubicBezTo>
                <a:cubicBezTo>
                  <a:pt x="1425427" y="203423"/>
                  <a:pt x="1422866" y="205618"/>
                  <a:pt x="1421402" y="208545"/>
                </a:cubicBezTo>
                <a:cubicBezTo>
                  <a:pt x="1418475" y="206350"/>
                  <a:pt x="1415914" y="205252"/>
                  <a:pt x="1413719" y="205252"/>
                </a:cubicBezTo>
                <a:lnTo>
                  <a:pt x="1413719" y="199764"/>
                </a:lnTo>
                <a:cubicBezTo>
                  <a:pt x="1412255" y="197569"/>
                  <a:pt x="1410426" y="196106"/>
                  <a:pt x="1408231" y="195374"/>
                </a:cubicBezTo>
                <a:cubicBezTo>
                  <a:pt x="1404572" y="167568"/>
                  <a:pt x="1401645" y="139396"/>
                  <a:pt x="1399450" y="110858"/>
                </a:cubicBezTo>
                <a:cubicBezTo>
                  <a:pt x="1378229" y="112322"/>
                  <a:pt x="1357741" y="114517"/>
                  <a:pt x="1337984" y="117444"/>
                </a:cubicBezTo>
                <a:cubicBezTo>
                  <a:pt x="1336520" y="152567"/>
                  <a:pt x="1334325" y="187691"/>
                  <a:pt x="1331398" y="222814"/>
                </a:cubicBezTo>
                <a:cubicBezTo>
                  <a:pt x="1332130" y="224278"/>
                  <a:pt x="1333594" y="225375"/>
                  <a:pt x="1335789" y="226107"/>
                </a:cubicBezTo>
                <a:cubicBezTo>
                  <a:pt x="1357741" y="222448"/>
                  <a:pt x="1380059" y="219521"/>
                  <a:pt x="1402743" y="217326"/>
                </a:cubicBezTo>
                <a:lnTo>
                  <a:pt x="1487259" y="217326"/>
                </a:lnTo>
                <a:cubicBezTo>
                  <a:pt x="1504088" y="218790"/>
                  <a:pt x="1521284" y="221351"/>
                  <a:pt x="1538846" y="225009"/>
                </a:cubicBezTo>
                <a:cubicBezTo>
                  <a:pt x="1544700" y="227936"/>
                  <a:pt x="1551286" y="231229"/>
                  <a:pt x="1558603" y="234888"/>
                </a:cubicBezTo>
                <a:cubicBezTo>
                  <a:pt x="1564457" y="241473"/>
                  <a:pt x="1569945" y="248791"/>
                  <a:pt x="1575067" y="256840"/>
                </a:cubicBezTo>
                <a:cubicBezTo>
                  <a:pt x="1575067" y="260499"/>
                  <a:pt x="1576165" y="264523"/>
                  <a:pt x="1578360" y="268914"/>
                </a:cubicBezTo>
                <a:lnTo>
                  <a:pt x="1578360" y="298549"/>
                </a:lnTo>
                <a:cubicBezTo>
                  <a:pt x="1573970" y="313184"/>
                  <a:pt x="1568847" y="327819"/>
                  <a:pt x="1562993" y="342453"/>
                </a:cubicBezTo>
                <a:cubicBezTo>
                  <a:pt x="1554944" y="353429"/>
                  <a:pt x="1545432" y="363308"/>
                  <a:pt x="1534456" y="372089"/>
                </a:cubicBezTo>
                <a:cubicBezTo>
                  <a:pt x="1525675" y="372821"/>
                  <a:pt x="1517992" y="375016"/>
                  <a:pt x="1511406" y="378674"/>
                </a:cubicBezTo>
                <a:cubicBezTo>
                  <a:pt x="1509211" y="376479"/>
                  <a:pt x="1507381" y="373552"/>
                  <a:pt x="1505918" y="369894"/>
                </a:cubicBezTo>
                <a:cubicBezTo>
                  <a:pt x="1498601" y="370625"/>
                  <a:pt x="1492198" y="370077"/>
                  <a:pt x="1486710" y="368247"/>
                </a:cubicBezTo>
                <a:cubicBezTo>
                  <a:pt x="1481222" y="366418"/>
                  <a:pt x="1477014" y="364771"/>
                  <a:pt x="1474087" y="363308"/>
                </a:cubicBezTo>
                <a:cubicBezTo>
                  <a:pt x="1471160" y="365503"/>
                  <a:pt x="1468965" y="367698"/>
                  <a:pt x="1467502" y="369894"/>
                </a:cubicBezTo>
                <a:cubicBezTo>
                  <a:pt x="1466770" y="365503"/>
                  <a:pt x="1466404" y="361844"/>
                  <a:pt x="1466404" y="358917"/>
                </a:cubicBezTo>
                <a:cubicBezTo>
                  <a:pt x="1478112" y="344283"/>
                  <a:pt x="1488356" y="329648"/>
                  <a:pt x="1497137" y="315013"/>
                </a:cubicBezTo>
                <a:cubicBezTo>
                  <a:pt x="1500796" y="298183"/>
                  <a:pt x="1504454" y="281719"/>
                  <a:pt x="1508113" y="265621"/>
                </a:cubicBezTo>
                <a:cubicBezTo>
                  <a:pt x="1505918" y="261962"/>
                  <a:pt x="1503357" y="259767"/>
                  <a:pt x="1500430" y="259035"/>
                </a:cubicBezTo>
                <a:cubicBezTo>
                  <a:pt x="1474087" y="258303"/>
                  <a:pt x="1448476" y="258303"/>
                  <a:pt x="1423597" y="259035"/>
                </a:cubicBezTo>
                <a:cubicBezTo>
                  <a:pt x="1414085" y="260499"/>
                  <a:pt x="1405304" y="262328"/>
                  <a:pt x="1397255" y="264523"/>
                </a:cubicBezTo>
                <a:cubicBezTo>
                  <a:pt x="1396523" y="277695"/>
                  <a:pt x="1396523" y="290866"/>
                  <a:pt x="1397255" y="304037"/>
                </a:cubicBezTo>
                <a:cubicBezTo>
                  <a:pt x="1393596" y="324526"/>
                  <a:pt x="1391035" y="345746"/>
                  <a:pt x="1389571" y="367698"/>
                </a:cubicBezTo>
                <a:cubicBezTo>
                  <a:pt x="1389571" y="386724"/>
                  <a:pt x="1390303" y="406115"/>
                  <a:pt x="1391767" y="425872"/>
                </a:cubicBezTo>
                <a:cubicBezTo>
                  <a:pt x="1386645" y="433189"/>
                  <a:pt x="1381888" y="441238"/>
                  <a:pt x="1377498" y="450019"/>
                </a:cubicBezTo>
                <a:cubicBezTo>
                  <a:pt x="1372376" y="451482"/>
                  <a:pt x="1367985" y="453678"/>
                  <a:pt x="1364327" y="456605"/>
                </a:cubicBezTo>
                <a:cubicBezTo>
                  <a:pt x="1356277" y="455141"/>
                  <a:pt x="1349326" y="452580"/>
                  <a:pt x="1343472" y="448921"/>
                </a:cubicBezTo>
                <a:cubicBezTo>
                  <a:pt x="1342008" y="449653"/>
                  <a:pt x="1340545" y="450385"/>
                  <a:pt x="1339081" y="451117"/>
                </a:cubicBezTo>
                <a:cubicBezTo>
                  <a:pt x="1336155" y="448921"/>
                  <a:pt x="1333227" y="447458"/>
                  <a:pt x="1330301" y="446726"/>
                </a:cubicBezTo>
                <a:cubicBezTo>
                  <a:pt x="1325910" y="428433"/>
                  <a:pt x="1323349" y="409773"/>
                  <a:pt x="1322617" y="390748"/>
                </a:cubicBezTo>
                <a:cubicBezTo>
                  <a:pt x="1321886" y="371723"/>
                  <a:pt x="1322617" y="352515"/>
                  <a:pt x="1324813" y="333124"/>
                </a:cubicBezTo>
                <a:cubicBezTo>
                  <a:pt x="1327008" y="313733"/>
                  <a:pt x="1329935" y="294524"/>
                  <a:pt x="1333594" y="275499"/>
                </a:cubicBezTo>
                <a:cubicBezTo>
                  <a:pt x="1333594" y="271109"/>
                  <a:pt x="1331764" y="268182"/>
                  <a:pt x="1328105" y="266718"/>
                </a:cubicBezTo>
                <a:cubicBezTo>
                  <a:pt x="1312007" y="270377"/>
                  <a:pt x="1296275" y="273304"/>
                  <a:pt x="1280908" y="275499"/>
                </a:cubicBezTo>
                <a:cubicBezTo>
                  <a:pt x="1278713" y="276963"/>
                  <a:pt x="1276518" y="278426"/>
                  <a:pt x="1274323" y="279890"/>
                </a:cubicBezTo>
                <a:cubicBezTo>
                  <a:pt x="1267737" y="279158"/>
                  <a:pt x="1261517" y="278792"/>
                  <a:pt x="1255663" y="278792"/>
                </a:cubicBezTo>
                <a:cubicBezTo>
                  <a:pt x="1243224" y="271475"/>
                  <a:pt x="1230418" y="264157"/>
                  <a:pt x="1217247" y="256840"/>
                </a:cubicBezTo>
                <a:cubicBezTo>
                  <a:pt x="1215784" y="253913"/>
                  <a:pt x="1214320" y="251352"/>
                  <a:pt x="1212857" y="249157"/>
                </a:cubicBezTo>
                <a:cubicBezTo>
                  <a:pt x="1215052" y="248425"/>
                  <a:pt x="1217247" y="248791"/>
                  <a:pt x="1219442" y="250254"/>
                </a:cubicBezTo>
                <a:cubicBezTo>
                  <a:pt x="1231882" y="243669"/>
                  <a:pt x="1244321" y="237449"/>
                  <a:pt x="1256761" y="231595"/>
                </a:cubicBezTo>
                <a:cubicBezTo>
                  <a:pt x="1264810" y="232327"/>
                  <a:pt x="1272127" y="231229"/>
                  <a:pt x="1278713" y="228302"/>
                </a:cubicBezTo>
                <a:cubicBezTo>
                  <a:pt x="1274323" y="219521"/>
                  <a:pt x="1271945" y="210375"/>
                  <a:pt x="1271579" y="200862"/>
                </a:cubicBezTo>
                <a:cubicBezTo>
                  <a:pt x="1271213" y="191349"/>
                  <a:pt x="1271030" y="182203"/>
                  <a:pt x="1271030" y="173422"/>
                </a:cubicBezTo>
                <a:cubicBezTo>
                  <a:pt x="1269566" y="171227"/>
                  <a:pt x="1268469" y="169763"/>
                  <a:pt x="1267737" y="169031"/>
                </a:cubicBezTo>
                <a:cubicBezTo>
                  <a:pt x="1267737" y="159519"/>
                  <a:pt x="1269566" y="151104"/>
                  <a:pt x="1273225" y="143786"/>
                </a:cubicBezTo>
                <a:cubicBezTo>
                  <a:pt x="1271030" y="134274"/>
                  <a:pt x="1269566" y="124761"/>
                  <a:pt x="1268835" y="115249"/>
                </a:cubicBezTo>
                <a:lnTo>
                  <a:pt x="1232613" y="115249"/>
                </a:lnTo>
                <a:cubicBezTo>
                  <a:pt x="1226028" y="114517"/>
                  <a:pt x="1220723" y="113053"/>
                  <a:pt x="1216698" y="110858"/>
                </a:cubicBezTo>
                <a:cubicBezTo>
                  <a:pt x="1212674" y="108663"/>
                  <a:pt x="1210296" y="106468"/>
                  <a:pt x="1209564" y="104273"/>
                </a:cubicBezTo>
                <a:cubicBezTo>
                  <a:pt x="1206637" y="103541"/>
                  <a:pt x="1204076" y="103907"/>
                  <a:pt x="1201881" y="105370"/>
                </a:cubicBezTo>
                <a:cubicBezTo>
                  <a:pt x="1195295" y="100980"/>
                  <a:pt x="1190173" y="96223"/>
                  <a:pt x="1186514" y="91101"/>
                </a:cubicBezTo>
                <a:cubicBezTo>
                  <a:pt x="1184319" y="88174"/>
                  <a:pt x="1184136" y="85430"/>
                  <a:pt x="1185965" y="82869"/>
                </a:cubicBezTo>
                <a:cubicBezTo>
                  <a:pt x="1187795" y="80308"/>
                  <a:pt x="1191270" y="79759"/>
                  <a:pt x="1196392" y="81223"/>
                </a:cubicBezTo>
                <a:cubicBezTo>
                  <a:pt x="1199319" y="77564"/>
                  <a:pt x="1202612" y="74637"/>
                  <a:pt x="1206271" y="72442"/>
                </a:cubicBezTo>
                <a:cubicBezTo>
                  <a:pt x="1229687" y="73905"/>
                  <a:pt x="1252371" y="75369"/>
                  <a:pt x="1274323" y="76832"/>
                </a:cubicBezTo>
                <a:cubicBezTo>
                  <a:pt x="1275786" y="74637"/>
                  <a:pt x="1277250" y="72808"/>
                  <a:pt x="1278713" y="71344"/>
                </a:cubicBezTo>
                <a:cubicBezTo>
                  <a:pt x="1277981" y="65490"/>
                  <a:pt x="1277981" y="59637"/>
                  <a:pt x="1278713" y="53783"/>
                </a:cubicBezTo>
                <a:cubicBezTo>
                  <a:pt x="1280177" y="51587"/>
                  <a:pt x="1281640" y="49392"/>
                  <a:pt x="1283104" y="47197"/>
                </a:cubicBezTo>
                <a:cubicBezTo>
                  <a:pt x="1279445" y="45002"/>
                  <a:pt x="1277250" y="42807"/>
                  <a:pt x="1276518" y="40611"/>
                </a:cubicBezTo>
                <a:cubicBezTo>
                  <a:pt x="1283835" y="36221"/>
                  <a:pt x="1292250" y="32562"/>
                  <a:pt x="1301763" y="29635"/>
                </a:cubicBezTo>
                <a:cubicBezTo>
                  <a:pt x="1311275" y="33294"/>
                  <a:pt x="1321154" y="37318"/>
                  <a:pt x="1331398" y="41709"/>
                </a:cubicBezTo>
                <a:cubicBezTo>
                  <a:pt x="1335057" y="46099"/>
                  <a:pt x="1338350" y="51587"/>
                  <a:pt x="1341277" y="58173"/>
                </a:cubicBezTo>
                <a:cubicBezTo>
                  <a:pt x="1339813" y="63295"/>
                  <a:pt x="1340179" y="68051"/>
                  <a:pt x="1342374" y="72442"/>
                </a:cubicBezTo>
                <a:cubicBezTo>
                  <a:pt x="1367253" y="71710"/>
                  <a:pt x="1391401" y="69149"/>
                  <a:pt x="1414816" y="64759"/>
                </a:cubicBezTo>
                <a:cubicBezTo>
                  <a:pt x="1414816" y="51587"/>
                  <a:pt x="1415548" y="39148"/>
                  <a:pt x="1417012" y="27440"/>
                </a:cubicBezTo>
                <a:cubicBezTo>
                  <a:pt x="1419207" y="21586"/>
                  <a:pt x="1422134" y="16098"/>
                  <a:pt x="1425793" y="10976"/>
                </a:cubicBezTo>
                <a:cubicBezTo>
                  <a:pt x="1427988" y="10244"/>
                  <a:pt x="1430366" y="9878"/>
                  <a:pt x="1432927" y="9878"/>
                </a:cubicBezTo>
                <a:close/>
                <a:moveTo>
                  <a:pt x="291964" y="0"/>
                </a:moveTo>
                <a:cubicBezTo>
                  <a:pt x="300013" y="5854"/>
                  <a:pt x="308428" y="12805"/>
                  <a:pt x="317209" y="20854"/>
                </a:cubicBezTo>
                <a:cubicBezTo>
                  <a:pt x="318673" y="29635"/>
                  <a:pt x="319404" y="39148"/>
                  <a:pt x="319404" y="49392"/>
                </a:cubicBezTo>
                <a:cubicBezTo>
                  <a:pt x="316477" y="61100"/>
                  <a:pt x="314648" y="73905"/>
                  <a:pt x="313916" y="87808"/>
                </a:cubicBezTo>
                <a:cubicBezTo>
                  <a:pt x="309526" y="102443"/>
                  <a:pt x="304038" y="116712"/>
                  <a:pt x="297452" y="130615"/>
                </a:cubicBezTo>
                <a:cubicBezTo>
                  <a:pt x="294525" y="126956"/>
                  <a:pt x="292330" y="126591"/>
                  <a:pt x="290866" y="129518"/>
                </a:cubicBezTo>
                <a:cubicBezTo>
                  <a:pt x="289403" y="132444"/>
                  <a:pt x="289769" y="135006"/>
                  <a:pt x="291964" y="137201"/>
                </a:cubicBezTo>
                <a:lnTo>
                  <a:pt x="301843" y="137201"/>
                </a:lnTo>
                <a:cubicBezTo>
                  <a:pt x="317941" y="132079"/>
                  <a:pt x="334039" y="126956"/>
                  <a:pt x="350137" y="121834"/>
                </a:cubicBezTo>
                <a:cubicBezTo>
                  <a:pt x="356723" y="121103"/>
                  <a:pt x="362943" y="120737"/>
                  <a:pt x="368797" y="120737"/>
                </a:cubicBezTo>
                <a:cubicBezTo>
                  <a:pt x="366601" y="110492"/>
                  <a:pt x="364589" y="100431"/>
                  <a:pt x="362760" y="90552"/>
                </a:cubicBezTo>
                <a:cubicBezTo>
                  <a:pt x="360930" y="80674"/>
                  <a:pt x="360199" y="71527"/>
                  <a:pt x="360564" y="63112"/>
                </a:cubicBezTo>
                <a:cubicBezTo>
                  <a:pt x="360930" y="54697"/>
                  <a:pt x="361845" y="46465"/>
                  <a:pt x="363308" y="38416"/>
                </a:cubicBezTo>
                <a:cubicBezTo>
                  <a:pt x="367699" y="33294"/>
                  <a:pt x="372821" y="28172"/>
                  <a:pt x="378675" y="23050"/>
                </a:cubicBezTo>
                <a:cubicBezTo>
                  <a:pt x="383065" y="23050"/>
                  <a:pt x="387090" y="24513"/>
                  <a:pt x="390749" y="27440"/>
                </a:cubicBezTo>
                <a:lnTo>
                  <a:pt x="390749" y="35123"/>
                </a:lnTo>
                <a:cubicBezTo>
                  <a:pt x="394407" y="36587"/>
                  <a:pt x="396968" y="39514"/>
                  <a:pt x="398432" y="43904"/>
                </a:cubicBezTo>
                <a:cubicBezTo>
                  <a:pt x="401359" y="43172"/>
                  <a:pt x="403554" y="42807"/>
                  <a:pt x="405018" y="42807"/>
                </a:cubicBezTo>
                <a:cubicBezTo>
                  <a:pt x="404286" y="47197"/>
                  <a:pt x="406115" y="50856"/>
                  <a:pt x="410506" y="53783"/>
                </a:cubicBezTo>
                <a:cubicBezTo>
                  <a:pt x="414164" y="72808"/>
                  <a:pt x="417823" y="92199"/>
                  <a:pt x="421482" y="111956"/>
                </a:cubicBezTo>
                <a:cubicBezTo>
                  <a:pt x="422213" y="112688"/>
                  <a:pt x="423677" y="113419"/>
                  <a:pt x="425872" y="114151"/>
                </a:cubicBezTo>
                <a:cubicBezTo>
                  <a:pt x="428799" y="125859"/>
                  <a:pt x="430263" y="137932"/>
                  <a:pt x="430263" y="150372"/>
                </a:cubicBezTo>
                <a:cubicBezTo>
                  <a:pt x="424409" y="154762"/>
                  <a:pt x="418555" y="158421"/>
                  <a:pt x="412701" y="161348"/>
                </a:cubicBezTo>
                <a:cubicBezTo>
                  <a:pt x="399530" y="159153"/>
                  <a:pt x="386724" y="159519"/>
                  <a:pt x="374285" y="162446"/>
                </a:cubicBezTo>
                <a:cubicBezTo>
                  <a:pt x="342820" y="173422"/>
                  <a:pt x="311721" y="183300"/>
                  <a:pt x="280988" y="192081"/>
                </a:cubicBezTo>
                <a:lnTo>
                  <a:pt x="242572" y="192081"/>
                </a:lnTo>
                <a:cubicBezTo>
                  <a:pt x="238913" y="189154"/>
                  <a:pt x="234888" y="188057"/>
                  <a:pt x="230498" y="188788"/>
                </a:cubicBezTo>
                <a:cubicBezTo>
                  <a:pt x="218790" y="182934"/>
                  <a:pt x="207814" y="176715"/>
                  <a:pt x="197570" y="170129"/>
                </a:cubicBezTo>
                <a:cubicBezTo>
                  <a:pt x="188789" y="155494"/>
                  <a:pt x="182203" y="140494"/>
                  <a:pt x="177813" y="125127"/>
                </a:cubicBezTo>
                <a:cubicBezTo>
                  <a:pt x="180740" y="101711"/>
                  <a:pt x="185496" y="79393"/>
                  <a:pt x="192082" y="58173"/>
                </a:cubicBezTo>
                <a:cubicBezTo>
                  <a:pt x="195009" y="50856"/>
                  <a:pt x="199033" y="46099"/>
                  <a:pt x="204155" y="43904"/>
                </a:cubicBezTo>
                <a:lnTo>
                  <a:pt x="210741" y="50490"/>
                </a:lnTo>
                <a:cubicBezTo>
                  <a:pt x="212205" y="57075"/>
                  <a:pt x="212570" y="63295"/>
                  <a:pt x="211839" y="69149"/>
                </a:cubicBezTo>
                <a:cubicBezTo>
                  <a:pt x="214766" y="80125"/>
                  <a:pt x="218424" y="91467"/>
                  <a:pt x="222815" y="103175"/>
                </a:cubicBezTo>
                <a:cubicBezTo>
                  <a:pt x="221351" y="114883"/>
                  <a:pt x="220985" y="127322"/>
                  <a:pt x="221717" y="140494"/>
                </a:cubicBezTo>
                <a:cubicBezTo>
                  <a:pt x="222449" y="142689"/>
                  <a:pt x="224278" y="144152"/>
                  <a:pt x="227205" y="144884"/>
                </a:cubicBezTo>
                <a:cubicBezTo>
                  <a:pt x="243303" y="145616"/>
                  <a:pt x="259402" y="144884"/>
                  <a:pt x="275500" y="142689"/>
                </a:cubicBezTo>
                <a:cubicBezTo>
                  <a:pt x="275500" y="139030"/>
                  <a:pt x="273305" y="136835"/>
                  <a:pt x="268914" y="136103"/>
                </a:cubicBezTo>
                <a:cubicBezTo>
                  <a:pt x="267451" y="131713"/>
                  <a:pt x="266353" y="127322"/>
                  <a:pt x="265621" y="122932"/>
                </a:cubicBezTo>
                <a:cubicBezTo>
                  <a:pt x="266353" y="87077"/>
                  <a:pt x="267451" y="51953"/>
                  <a:pt x="268914" y="17562"/>
                </a:cubicBezTo>
                <a:cubicBezTo>
                  <a:pt x="267451" y="15366"/>
                  <a:pt x="266353" y="13903"/>
                  <a:pt x="265621" y="13171"/>
                </a:cubicBezTo>
                <a:cubicBezTo>
                  <a:pt x="268548" y="8781"/>
                  <a:pt x="272207" y="5122"/>
                  <a:pt x="276598" y="2195"/>
                </a:cubicBezTo>
                <a:cubicBezTo>
                  <a:pt x="279524" y="3659"/>
                  <a:pt x="283183" y="4390"/>
                  <a:pt x="287574" y="4390"/>
                </a:cubicBezTo>
                <a:cubicBezTo>
                  <a:pt x="289037" y="2195"/>
                  <a:pt x="290501" y="732"/>
                  <a:pt x="2919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Lantern’s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76" y="3688239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January 15th.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03A14-BB86-4CB8-9230-C6B85855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3" y="2965167"/>
            <a:ext cx="3114544" cy="19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4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28D68DD-7DDA-4EF7-A747-483E22AA7C6B}"/>
              </a:ext>
            </a:extLst>
          </p:cNvPr>
          <p:cNvSpPr/>
          <p:nvPr/>
        </p:nvSpPr>
        <p:spPr>
          <a:xfrm>
            <a:off x="804567" y="2970813"/>
            <a:ext cx="3101340" cy="19735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April Fool’s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661" y="3695993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April 1st.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EDEA2A-A5F8-44FA-870B-5B9D015BC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87" y="3082004"/>
            <a:ext cx="1714138" cy="1597607"/>
          </a:xfrm>
          <a:prstGeom prst="rect">
            <a:avLst/>
          </a:prstGeo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DEA06EA-ABD3-4955-B0B3-28A252C80E21}"/>
              </a:ext>
            </a:extLst>
          </p:cNvPr>
          <p:cNvSpPr/>
          <p:nvPr/>
        </p:nvSpPr>
        <p:spPr>
          <a:xfrm>
            <a:off x="1399636" y="3352542"/>
            <a:ext cx="262666" cy="1209934"/>
          </a:xfrm>
          <a:custGeom>
            <a:avLst/>
            <a:gdLst/>
            <a:ahLst/>
            <a:cxnLst/>
            <a:rect l="l" t="t" r="r" b="b"/>
            <a:pathLst>
              <a:path w="286892" h="1321529">
                <a:moveTo>
                  <a:pt x="175699" y="996749"/>
                </a:moveTo>
                <a:cubicBezTo>
                  <a:pt x="178898" y="995682"/>
                  <a:pt x="182631" y="995682"/>
                  <a:pt x="186898" y="996749"/>
                </a:cubicBezTo>
                <a:cubicBezTo>
                  <a:pt x="190098" y="999416"/>
                  <a:pt x="193831" y="1001015"/>
                  <a:pt x="198097" y="1001549"/>
                </a:cubicBezTo>
                <a:cubicBezTo>
                  <a:pt x="201830" y="1005282"/>
                  <a:pt x="206363" y="1009015"/>
                  <a:pt x="211696" y="1012748"/>
                </a:cubicBezTo>
                <a:cubicBezTo>
                  <a:pt x="212763" y="1020748"/>
                  <a:pt x="214096" y="1029014"/>
                  <a:pt x="215696" y="1037547"/>
                </a:cubicBezTo>
                <a:cubicBezTo>
                  <a:pt x="230629" y="1037013"/>
                  <a:pt x="245828" y="1037013"/>
                  <a:pt x="261293" y="1037547"/>
                </a:cubicBezTo>
                <a:cubicBezTo>
                  <a:pt x="266626" y="1040213"/>
                  <a:pt x="272226" y="1042880"/>
                  <a:pt x="278092" y="1045546"/>
                </a:cubicBezTo>
                <a:cubicBezTo>
                  <a:pt x="279159" y="1050346"/>
                  <a:pt x="279426" y="1055945"/>
                  <a:pt x="278892" y="1062345"/>
                </a:cubicBezTo>
                <a:cubicBezTo>
                  <a:pt x="274626" y="1063945"/>
                  <a:pt x="270626" y="1065812"/>
                  <a:pt x="266893" y="1067945"/>
                </a:cubicBezTo>
                <a:cubicBezTo>
                  <a:pt x="249294" y="1066345"/>
                  <a:pt x="231428" y="1065545"/>
                  <a:pt x="213296" y="1065545"/>
                </a:cubicBezTo>
                <a:lnTo>
                  <a:pt x="209297" y="1069545"/>
                </a:lnTo>
                <a:cubicBezTo>
                  <a:pt x="208230" y="1078077"/>
                  <a:pt x="207697" y="1086877"/>
                  <a:pt x="207697" y="1095943"/>
                </a:cubicBezTo>
                <a:cubicBezTo>
                  <a:pt x="206630" y="1097010"/>
                  <a:pt x="205830" y="1098076"/>
                  <a:pt x="205297" y="1099143"/>
                </a:cubicBezTo>
                <a:lnTo>
                  <a:pt x="205297" y="1111142"/>
                </a:lnTo>
                <a:cubicBezTo>
                  <a:pt x="203164" y="1115942"/>
                  <a:pt x="201564" y="1121275"/>
                  <a:pt x="200497" y="1127141"/>
                </a:cubicBezTo>
                <a:cubicBezTo>
                  <a:pt x="196764" y="1128208"/>
                  <a:pt x="194364" y="1130341"/>
                  <a:pt x="193297" y="1133541"/>
                </a:cubicBezTo>
                <a:cubicBezTo>
                  <a:pt x="187964" y="1134074"/>
                  <a:pt x="182898" y="1134874"/>
                  <a:pt x="178098" y="1135941"/>
                </a:cubicBezTo>
                <a:cubicBezTo>
                  <a:pt x="175432" y="1137007"/>
                  <a:pt x="173565" y="1138607"/>
                  <a:pt x="172499" y="1140740"/>
                </a:cubicBezTo>
                <a:cubicBezTo>
                  <a:pt x="170366" y="1139140"/>
                  <a:pt x="168499" y="1138340"/>
                  <a:pt x="166899" y="1138340"/>
                </a:cubicBezTo>
                <a:lnTo>
                  <a:pt x="166899" y="1134341"/>
                </a:lnTo>
                <a:cubicBezTo>
                  <a:pt x="165832" y="1132741"/>
                  <a:pt x="164499" y="1131674"/>
                  <a:pt x="162899" y="1131141"/>
                </a:cubicBezTo>
                <a:cubicBezTo>
                  <a:pt x="160233" y="1110875"/>
                  <a:pt x="158100" y="1090343"/>
                  <a:pt x="156500" y="1069545"/>
                </a:cubicBezTo>
                <a:cubicBezTo>
                  <a:pt x="141034" y="1070611"/>
                  <a:pt x="126102" y="1072211"/>
                  <a:pt x="111702" y="1074344"/>
                </a:cubicBezTo>
                <a:cubicBezTo>
                  <a:pt x="110636" y="1099943"/>
                  <a:pt x="109036" y="1125541"/>
                  <a:pt x="106903" y="1151140"/>
                </a:cubicBezTo>
                <a:cubicBezTo>
                  <a:pt x="107436" y="1152206"/>
                  <a:pt x="108503" y="1153006"/>
                  <a:pt x="110103" y="1153540"/>
                </a:cubicBezTo>
                <a:cubicBezTo>
                  <a:pt x="126102" y="1150873"/>
                  <a:pt x="142367" y="1148740"/>
                  <a:pt x="158900" y="1147140"/>
                </a:cubicBezTo>
                <a:lnTo>
                  <a:pt x="220496" y="1147140"/>
                </a:lnTo>
                <a:cubicBezTo>
                  <a:pt x="232762" y="1148206"/>
                  <a:pt x="245294" y="1150073"/>
                  <a:pt x="258094" y="1152740"/>
                </a:cubicBezTo>
                <a:cubicBezTo>
                  <a:pt x="262360" y="1154873"/>
                  <a:pt x="267160" y="1157273"/>
                  <a:pt x="272493" y="1159939"/>
                </a:cubicBezTo>
                <a:cubicBezTo>
                  <a:pt x="276759" y="1164739"/>
                  <a:pt x="280759" y="1170072"/>
                  <a:pt x="284492" y="1175938"/>
                </a:cubicBezTo>
                <a:cubicBezTo>
                  <a:pt x="284492" y="1178605"/>
                  <a:pt x="285292" y="1181538"/>
                  <a:pt x="286892" y="1184738"/>
                </a:cubicBezTo>
                <a:lnTo>
                  <a:pt x="286892" y="1206336"/>
                </a:lnTo>
                <a:cubicBezTo>
                  <a:pt x="283692" y="1217002"/>
                  <a:pt x="279959" y="1227668"/>
                  <a:pt x="275692" y="1238334"/>
                </a:cubicBezTo>
                <a:cubicBezTo>
                  <a:pt x="269826" y="1246334"/>
                  <a:pt x="262893" y="1253533"/>
                  <a:pt x="254894" y="1259933"/>
                </a:cubicBezTo>
                <a:cubicBezTo>
                  <a:pt x="248494" y="1260466"/>
                  <a:pt x="242894" y="1262066"/>
                  <a:pt x="238095" y="1264733"/>
                </a:cubicBezTo>
                <a:cubicBezTo>
                  <a:pt x="236495" y="1263133"/>
                  <a:pt x="235162" y="1261000"/>
                  <a:pt x="234095" y="1258333"/>
                </a:cubicBezTo>
                <a:cubicBezTo>
                  <a:pt x="228762" y="1258866"/>
                  <a:pt x="224096" y="1258466"/>
                  <a:pt x="220096" y="1257133"/>
                </a:cubicBezTo>
                <a:cubicBezTo>
                  <a:pt x="216096" y="1255800"/>
                  <a:pt x="213030" y="1254600"/>
                  <a:pt x="210896" y="1253533"/>
                </a:cubicBezTo>
                <a:cubicBezTo>
                  <a:pt x="208763" y="1255133"/>
                  <a:pt x="207163" y="1256733"/>
                  <a:pt x="206097" y="1258333"/>
                </a:cubicBezTo>
                <a:cubicBezTo>
                  <a:pt x="205563" y="1255133"/>
                  <a:pt x="205297" y="1252467"/>
                  <a:pt x="205297" y="1250334"/>
                </a:cubicBezTo>
                <a:cubicBezTo>
                  <a:pt x="213830" y="1239668"/>
                  <a:pt x="221296" y="1229001"/>
                  <a:pt x="227695" y="1218336"/>
                </a:cubicBezTo>
                <a:cubicBezTo>
                  <a:pt x="230362" y="1206070"/>
                  <a:pt x="233028" y="1194070"/>
                  <a:pt x="235695" y="1182338"/>
                </a:cubicBezTo>
                <a:cubicBezTo>
                  <a:pt x="234095" y="1179671"/>
                  <a:pt x="232228" y="1178071"/>
                  <a:pt x="230095" y="1177538"/>
                </a:cubicBezTo>
                <a:cubicBezTo>
                  <a:pt x="210896" y="1177005"/>
                  <a:pt x="192231" y="1177005"/>
                  <a:pt x="174099" y="1177538"/>
                </a:cubicBezTo>
                <a:cubicBezTo>
                  <a:pt x="167166" y="1178605"/>
                  <a:pt x="160766" y="1179938"/>
                  <a:pt x="154900" y="1181538"/>
                </a:cubicBezTo>
                <a:cubicBezTo>
                  <a:pt x="154367" y="1191137"/>
                  <a:pt x="154367" y="1200737"/>
                  <a:pt x="154900" y="1210336"/>
                </a:cubicBezTo>
                <a:cubicBezTo>
                  <a:pt x="152233" y="1225268"/>
                  <a:pt x="150367" y="1240734"/>
                  <a:pt x="149300" y="1256733"/>
                </a:cubicBezTo>
                <a:cubicBezTo>
                  <a:pt x="149300" y="1270599"/>
                  <a:pt x="149833" y="1284732"/>
                  <a:pt x="150900" y="1299131"/>
                </a:cubicBezTo>
                <a:cubicBezTo>
                  <a:pt x="147167" y="1304464"/>
                  <a:pt x="143701" y="1310330"/>
                  <a:pt x="140501" y="1316730"/>
                </a:cubicBezTo>
                <a:cubicBezTo>
                  <a:pt x="136768" y="1317796"/>
                  <a:pt x="133568" y="1319396"/>
                  <a:pt x="130901" y="1321529"/>
                </a:cubicBezTo>
                <a:cubicBezTo>
                  <a:pt x="125035" y="1320463"/>
                  <a:pt x="119969" y="1318596"/>
                  <a:pt x="115702" y="1315930"/>
                </a:cubicBezTo>
                <a:cubicBezTo>
                  <a:pt x="114636" y="1316463"/>
                  <a:pt x="113569" y="1316996"/>
                  <a:pt x="112502" y="1317530"/>
                </a:cubicBezTo>
                <a:cubicBezTo>
                  <a:pt x="110369" y="1315930"/>
                  <a:pt x="108236" y="1314863"/>
                  <a:pt x="106103" y="1314330"/>
                </a:cubicBezTo>
                <a:cubicBezTo>
                  <a:pt x="102903" y="1300997"/>
                  <a:pt x="101036" y="1287398"/>
                  <a:pt x="100503" y="1273532"/>
                </a:cubicBezTo>
                <a:cubicBezTo>
                  <a:pt x="99970" y="1259666"/>
                  <a:pt x="100503" y="1245667"/>
                  <a:pt x="102103" y="1231535"/>
                </a:cubicBezTo>
                <a:cubicBezTo>
                  <a:pt x="103703" y="1217402"/>
                  <a:pt x="105836" y="1203403"/>
                  <a:pt x="108503" y="1189537"/>
                </a:cubicBezTo>
                <a:cubicBezTo>
                  <a:pt x="108503" y="1186338"/>
                  <a:pt x="107169" y="1184204"/>
                  <a:pt x="104503" y="1183138"/>
                </a:cubicBezTo>
                <a:cubicBezTo>
                  <a:pt x="92770" y="1185804"/>
                  <a:pt x="81304" y="1187937"/>
                  <a:pt x="70105" y="1189537"/>
                </a:cubicBezTo>
                <a:cubicBezTo>
                  <a:pt x="68505" y="1190604"/>
                  <a:pt x="66905" y="1191670"/>
                  <a:pt x="65305" y="1192737"/>
                </a:cubicBezTo>
                <a:cubicBezTo>
                  <a:pt x="60506" y="1192204"/>
                  <a:pt x="55973" y="1191937"/>
                  <a:pt x="51706" y="1191937"/>
                </a:cubicBezTo>
                <a:cubicBezTo>
                  <a:pt x="42640" y="1186604"/>
                  <a:pt x="33307" y="1181271"/>
                  <a:pt x="23708" y="1175938"/>
                </a:cubicBezTo>
                <a:cubicBezTo>
                  <a:pt x="22641" y="1173805"/>
                  <a:pt x="21575" y="1171938"/>
                  <a:pt x="20508" y="1170338"/>
                </a:cubicBezTo>
                <a:cubicBezTo>
                  <a:pt x="22108" y="1169805"/>
                  <a:pt x="23708" y="1170072"/>
                  <a:pt x="25308" y="1171138"/>
                </a:cubicBezTo>
                <a:cubicBezTo>
                  <a:pt x="34374" y="1166339"/>
                  <a:pt x="43440" y="1161806"/>
                  <a:pt x="52506" y="1157539"/>
                </a:cubicBezTo>
                <a:cubicBezTo>
                  <a:pt x="58372" y="1158073"/>
                  <a:pt x="63705" y="1157273"/>
                  <a:pt x="68505" y="1155139"/>
                </a:cubicBezTo>
                <a:cubicBezTo>
                  <a:pt x="65305" y="1148740"/>
                  <a:pt x="63572" y="1142074"/>
                  <a:pt x="63305" y="1135141"/>
                </a:cubicBezTo>
                <a:cubicBezTo>
                  <a:pt x="63039" y="1128208"/>
                  <a:pt x="62905" y="1121541"/>
                  <a:pt x="62905" y="1115142"/>
                </a:cubicBezTo>
                <a:cubicBezTo>
                  <a:pt x="61839" y="1113542"/>
                  <a:pt x="61039" y="1112475"/>
                  <a:pt x="60506" y="1111942"/>
                </a:cubicBezTo>
                <a:cubicBezTo>
                  <a:pt x="60506" y="1105009"/>
                  <a:pt x="61839" y="1098876"/>
                  <a:pt x="64505" y="1093543"/>
                </a:cubicBezTo>
                <a:cubicBezTo>
                  <a:pt x="62905" y="1086610"/>
                  <a:pt x="61839" y="1079677"/>
                  <a:pt x="61306" y="1072744"/>
                </a:cubicBezTo>
                <a:lnTo>
                  <a:pt x="34907" y="1072744"/>
                </a:lnTo>
                <a:cubicBezTo>
                  <a:pt x="30107" y="1072211"/>
                  <a:pt x="26241" y="1071145"/>
                  <a:pt x="23308" y="1069545"/>
                </a:cubicBezTo>
                <a:cubicBezTo>
                  <a:pt x="20375" y="1067945"/>
                  <a:pt x="18641" y="1066345"/>
                  <a:pt x="18108" y="1064745"/>
                </a:cubicBezTo>
                <a:cubicBezTo>
                  <a:pt x="15975" y="1064212"/>
                  <a:pt x="14108" y="1064478"/>
                  <a:pt x="12509" y="1065545"/>
                </a:cubicBezTo>
                <a:cubicBezTo>
                  <a:pt x="7709" y="1062345"/>
                  <a:pt x="3976" y="1058879"/>
                  <a:pt x="1309" y="1055146"/>
                </a:cubicBezTo>
                <a:cubicBezTo>
                  <a:pt x="-291" y="1053012"/>
                  <a:pt x="-424" y="1051012"/>
                  <a:pt x="909" y="1049146"/>
                </a:cubicBezTo>
                <a:cubicBezTo>
                  <a:pt x="2242" y="1047279"/>
                  <a:pt x="4776" y="1046879"/>
                  <a:pt x="8509" y="1047946"/>
                </a:cubicBezTo>
                <a:cubicBezTo>
                  <a:pt x="10642" y="1045279"/>
                  <a:pt x="13042" y="1043146"/>
                  <a:pt x="15708" y="1041546"/>
                </a:cubicBezTo>
                <a:cubicBezTo>
                  <a:pt x="32774" y="1042613"/>
                  <a:pt x="49306" y="1043680"/>
                  <a:pt x="65305" y="1044746"/>
                </a:cubicBezTo>
                <a:cubicBezTo>
                  <a:pt x="66372" y="1043146"/>
                  <a:pt x="67439" y="1041813"/>
                  <a:pt x="68505" y="1040746"/>
                </a:cubicBezTo>
                <a:cubicBezTo>
                  <a:pt x="67972" y="1036480"/>
                  <a:pt x="67972" y="1032214"/>
                  <a:pt x="68505" y="1027947"/>
                </a:cubicBezTo>
                <a:cubicBezTo>
                  <a:pt x="69572" y="1026347"/>
                  <a:pt x="70638" y="1024747"/>
                  <a:pt x="71705" y="1023147"/>
                </a:cubicBezTo>
                <a:cubicBezTo>
                  <a:pt x="69038" y="1021548"/>
                  <a:pt x="67439" y="1019948"/>
                  <a:pt x="66905" y="1018348"/>
                </a:cubicBezTo>
                <a:cubicBezTo>
                  <a:pt x="72238" y="1015148"/>
                  <a:pt x="78371" y="1012481"/>
                  <a:pt x="85304" y="1010348"/>
                </a:cubicBezTo>
                <a:cubicBezTo>
                  <a:pt x="92237" y="1013015"/>
                  <a:pt x="99437" y="1015948"/>
                  <a:pt x="106903" y="1019148"/>
                </a:cubicBezTo>
                <a:cubicBezTo>
                  <a:pt x="109569" y="1022348"/>
                  <a:pt x="111969" y="1026347"/>
                  <a:pt x="114102" y="1031147"/>
                </a:cubicBezTo>
                <a:cubicBezTo>
                  <a:pt x="113036" y="1034880"/>
                  <a:pt x="113302" y="1038347"/>
                  <a:pt x="114902" y="1041546"/>
                </a:cubicBezTo>
                <a:cubicBezTo>
                  <a:pt x="133035" y="1041013"/>
                  <a:pt x="150633" y="1039147"/>
                  <a:pt x="167699" y="1035947"/>
                </a:cubicBezTo>
                <a:cubicBezTo>
                  <a:pt x="167699" y="1026347"/>
                  <a:pt x="168232" y="1017281"/>
                  <a:pt x="169299" y="1008748"/>
                </a:cubicBezTo>
                <a:cubicBezTo>
                  <a:pt x="170899" y="1004482"/>
                  <a:pt x="173032" y="1000482"/>
                  <a:pt x="175699" y="996749"/>
                </a:cubicBezTo>
                <a:close/>
                <a:moveTo>
                  <a:pt x="146100" y="564571"/>
                </a:moveTo>
                <a:cubicBezTo>
                  <a:pt x="148767" y="567237"/>
                  <a:pt x="152500" y="568837"/>
                  <a:pt x="157300" y="569370"/>
                </a:cubicBezTo>
                <a:cubicBezTo>
                  <a:pt x="158900" y="573104"/>
                  <a:pt x="159966" y="577370"/>
                  <a:pt x="160499" y="582170"/>
                </a:cubicBezTo>
                <a:cubicBezTo>
                  <a:pt x="161033" y="586969"/>
                  <a:pt x="160766" y="591502"/>
                  <a:pt x="159700" y="595769"/>
                </a:cubicBezTo>
                <a:cubicBezTo>
                  <a:pt x="150633" y="609635"/>
                  <a:pt x="141301" y="623500"/>
                  <a:pt x="131701" y="637366"/>
                </a:cubicBezTo>
                <a:cubicBezTo>
                  <a:pt x="131168" y="638966"/>
                  <a:pt x="131568" y="639899"/>
                  <a:pt x="132901" y="640166"/>
                </a:cubicBezTo>
                <a:cubicBezTo>
                  <a:pt x="134234" y="640433"/>
                  <a:pt x="135434" y="640566"/>
                  <a:pt x="136501" y="640566"/>
                </a:cubicBezTo>
                <a:cubicBezTo>
                  <a:pt x="142901" y="648032"/>
                  <a:pt x="150367" y="655232"/>
                  <a:pt x="158900" y="662165"/>
                </a:cubicBezTo>
                <a:cubicBezTo>
                  <a:pt x="166899" y="672831"/>
                  <a:pt x="175432" y="683630"/>
                  <a:pt x="184498" y="694563"/>
                </a:cubicBezTo>
                <a:cubicBezTo>
                  <a:pt x="193564" y="705495"/>
                  <a:pt x="203164" y="716028"/>
                  <a:pt x="213296" y="726161"/>
                </a:cubicBezTo>
                <a:cubicBezTo>
                  <a:pt x="226629" y="734694"/>
                  <a:pt x="239961" y="743760"/>
                  <a:pt x="253294" y="753359"/>
                </a:cubicBezTo>
                <a:cubicBezTo>
                  <a:pt x="256494" y="756559"/>
                  <a:pt x="258360" y="760826"/>
                  <a:pt x="258893" y="766159"/>
                </a:cubicBezTo>
                <a:cubicBezTo>
                  <a:pt x="256760" y="768825"/>
                  <a:pt x="255160" y="772025"/>
                  <a:pt x="254094" y="775758"/>
                </a:cubicBezTo>
                <a:cubicBezTo>
                  <a:pt x="250361" y="775758"/>
                  <a:pt x="247428" y="777358"/>
                  <a:pt x="245294" y="780558"/>
                </a:cubicBezTo>
                <a:cubicBezTo>
                  <a:pt x="237828" y="779491"/>
                  <a:pt x="230362" y="779224"/>
                  <a:pt x="222896" y="779758"/>
                </a:cubicBezTo>
                <a:cubicBezTo>
                  <a:pt x="215963" y="774425"/>
                  <a:pt x="209030" y="769625"/>
                  <a:pt x="202097" y="765359"/>
                </a:cubicBezTo>
                <a:cubicBezTo>
                  <a:pt x="191431" y="755759"/>
                  <a:pt x="181298" y="746426"/>
                  <a:pt x="171699" y="737360"/>
                </a:cubicBezTo>
                <a:cubicBezTo>
                  <a:pt x="153567" y="714428"/>
                  <a:pt x="135168" y="691763"/>
                  <a:pt x="116502" y="669364"/>
                </a:cubicBezTo>
                <a:cubicBezTo>
                  <a:pt x="114902" y="669364"/>
                  <a:pt x="113836" y="669898"/>
                  <a:pt x="113302" y="670964"/>
                </a:cubicBezTo>
                <a:cubicBezTo>
                  <a:pt x="101036" y="693896"/>
                  <a:pt x="88237" y="716562"/>
                  <a:pt x="74905" y="738960"/>
                </a:cubicBezTo>
                <a:cubicBezTo>
                  <a:pt x="70105" y="750159"/>
                  <a:pt x="65039" y="761625"/>
                  <a:pt x="59706" y="773358"/>
                </a:cubicBezTo>
                <a:cubicBezTo>
                  <a:pt x="55439" y="774958"/>
                  <a:pt x="51706" y="777091"/>
                  <a:pt x="48506" y="779758"/>
                </a:cubicBezTo>
                <a:cubicBezTo>
                  <a:pt x="43707" y="779758"/>
                  <a:pt x="39707" y="778691"/>
                  <a:pt x="36507" y="776558"/>
                </a:cubicBezTo>
                <a:cubicBezTo>
                  <a:pt x="37040" y="774425"/>
                  <a:pt x="37307" y="772558"/>
                  <a:pt x="37307" y="770958"/>
                </a:cubicBezTo>
                <a:cubicBezTo>
                  <a:pt x="34107" y="768292"/>
                  <a:pt x="30907" y="766159"/>
                  <a:pt x="27708" y="764559"/>
                </a:cubicBezTo>
                <a:cubicBezTo>
                  <a:pt x="29841" y="756559"/>
                  <a:pt x="30907" y="748560"/>
                  <a:pt x="30907" y="740560"/>
                </a:cubicBezTo>
                <a:cubicBezTo>
                  <a:pt x="34107" y="734694"/>
                  <a:pt x="37307" y="729094"/>
                  <a:pt x="40507" y="723761"/>
                </a:cubicBezTo>
                <a:lnTo>
                  <a:pt x="40507" y="718161"/>
                </a:lnTo>
                <a:cubicBezTo>
                  <a:pt x="42640" y="713362"/>
                  <a:pt x="46106" y="709095"/>
                  <a:pt x="50906" y="705362"/>
                </a:cubicBezTo>
                <a:lnTo>
                  <a:pt x="50906" y="698163"/>
                </a:lnTo>
                <a:cubicBezTo>
                  <a:pt x="61039" y="680564"/>
                  <a:pt x="70905" y="662698"/>
                  <a:pt x="80504" y="644566"/>
                </a:cubicBezTo>
                <a:cubicBezTo>
                  <a:pt x="81571" y="643499"/>
                  <a:pt x="82904" y="642433"/>
                  <a:pt x="84504" y="641366"/>
                </a:cubicBezTo>
                <a:cubicBezTo>
                  <a:pt x="86637" y="637100"/>
                  <a:pt x="88237" y="632833"/>
                  <a:pt x="89304" y="628567"/>
                </a:cubicBezTo>
                <a:cubicBezTo>
                  <a:pt x="91970" y="625900"/>
                  <a:pt x="94637" y="622967"/>
                  <a:pt x="97303" y="619767"/>
                </a:cubicBezTo>
                <a:cubicBezTo>
                  <a:pt x="97303" y="617101"/>
                  <a:pt x="97837" y="614968"/>
                  <a:pt x="98903" y="613368"/>
                </a:cubicBezTo>
                <a:cubicBezTo>
                  <a:pt x="110103" y="596835"/>
                  <a:pt x="121302" y="580836"/>
                  <a:pt x="132501" y="565371"/>
                </a:cubicBezTo>
                <a:cubicBezTo>
                  <a:pt x="136234" y="564837"/>
                  <a:pt x="140767" y="564571"/>
                  <a:pt x="146100" y="564571"/>
                </a:cubicBezTo>
                <a:close/>
                <a:moveTo>
                  <a:pt x="240495" y="265984"/>
                </a:moveTo>
                <a:lnTo>
                  <a:pt x="242894" y="268384"/>
                </a:lnTo>
                <a:lnTo>
                  <a:pt x="255694" y="268384"/>
                </a:lnTo>
                <a:cubicBezTo>
                  <a:pt x="258893" y="270517"/>
                  <a:pt x="262627" y="272117"/>
                  <a:pt x="266893" y="273184"/>
                </a:cubicBezTo>
                <a:cubicBezTo>
                  <a:pt x="270093" y="277450"/>
                  <a:pt x="272759" y="282250"/>
                  <a:pt x="274893" y="287583"/>
                </a:cubicBezTo>
                <a:cubicBezTo>
                  <a:pt x="274359" y="290250"/>
                  <a:pt x="274093" y="293183"/>
                  <a:pt x="274093" y="296382"/>
                </a:cubicBezTo>
                <a:cubicBezTo>
                  <a:pt x="270893" y="300116"/>
                  <a:pt x="268226" y="304115"/>
                  <a:pt x="266093" y="308382"/>
                </a:cubicBezTo>
                <a:cubicBezTo>
                  <a:pt x="262360" y="309448"/>
                  <a:pt x="259027" y="310382"/>
                  <a:pt x="256094" y="311182"/>
                </a:cubicBezTo>
                <a:cubicBezTo>
                  <a:pt x="253161" y="311982"/>
                  <a:pt x="250627" y="311848"/>
                  <a:pt x="248494" y="310782"/>
                </a:cubicBezTo>
                <a:cubicBezTo>
                  <a:pt x="247428" y="311848"/>
                  <a:pt x="246361" y="312648"/>
                  <a:pt x="245294" y="313181"/>
                </a:cubicBezTo>
                <a:cubicBezTo>
                  <a:pt x="243694" y="311048"/>
                  <a:pt x="242361" y="308648"/>
                  <a:pt x="241295" y="305982"/>
                </a:cubicBezTo>
                <a:cubicBezTo>
                  <a:pt x="238628" y="303849"/>
                  <a:pt x="236228" y="302782"/>
                  <a:pt x="234095" y="302782"/>
                </a:cubicBezTo>
                <a:cubicBezTo>
                  <a:pt x="229295" y="296382"/>
                  <a:pt x="225562" y="289183"/>
                  <a:pt x="222896" y="281183"/>
                </a:cubicBezTo>
                <a:cubicBezTo>
                  <a:pt x="223962" y="277450"/>
                  <a:pt x="226362" y="274250"/>
                  <a:pt x="230095" y="271584"/>
                </a:cubicBezTo>
                <a:cubicBezTo>
                  <a:pt x="233828" y="269451"/>
                  <a:pt x="237295" y="267584"/>
                  <a:pt x="240495" y="265984"/>
                </a:cubicBezTo>
                <a:close/>
                <a:moveTo>
                  <a:pt x="104503" y="253985"/>
                </a:moveTo>
                <a:cubicBezTo>
                  <a:pt x="107703" y="257185"/>
                  <a:pt x="111969" y="258785"/>
                  <a:pt x="117302" y="258785"/>
                </a:cubicBezTo>
                <a:cubicBezTo>
                  <a:pt x="120502" y="261451"/>
                  <a:pt x="123435" y="264651"/>
                  <a:pt x="126102" y="268384"/>
                </a:cubicBezTo>
                <a:cubicBezTo>
                  <a:pt x="126102" y="273717"/>
                  <a:pt x="125568" y="278784"/>
                  <a:pt x="124502" y="283583"/>
                </a:cubicBezTo>
                <a:cubicBezTo>
                  <a:pt x="120235" y="288383"/>
                  <a:pt x="116236" y="293449"/>
                  <a:pt x="112502" y="298782"/>
                </a:cubicBezTo>
                <a:cubicBezTo>
                  <a:pt x="109303" y="306249"/>
                  <a:pt x="106636" y="313981"/>
                  <a:pt x="104503" y="321981"/>
                </a:cubicBezTo>
                <a:lnTo>
                  <a:pt x="104503" y="334780"/>
                </a:lnTo>
                <a:cubicBezTo>
                  <a:pt x="106636" y="336380"/>
                  <a:pt x="108769" y="338247"/>
                  <a:pt x="110903" y="340380"/>
                </a:cubicBezTo>
                <a:lnTo>
                  <a:pt x="137301" y="340380"/>
                </a:lnTo>
                <a:cubicBezTo>
                  <a:pt x="141567" y="338247"/>
                  <a:pt x="146100" y="337180"/>
                  <a:pt x="150900" y="337180"/>
                </a:cubicBezTo>
                <a:cubicBezTo>
                  <a:pt x="155700" y="333980"/>
                  <a:pt x="160499" y="331047"/>
                  <a:pt x="165299" y="328381"/>
                </a:cubicBezTo>
                <a:cubicBezTo>
                  <a:pt x="167966" y="327847"/>
                  <a:pt x="170366" y="328381"/>
                  <a:pt x="172499" y="329980"/>
                </a:cubicBezTo>
                <a:cubicBezTo>
                  <a:pt x="176765" y="329447"/>
                  <a:pt x="181298" y="328647"/>
                  <a:pt x="186098" y="327581"/>
                </a:cubicBezTo>
                <a:cubicBezTo>
                  <a:pt x="192498" y="330247"/>
                  <a:pt x="198630" y="334247"/>
                  <a:pt x="204497" y="339580"/>
                </a:cubicBezTo>
                <a:cubicBezTo>
                  <a:pt x="203964" y="342246"/>
                  <a:pt x="205030" y="344913"/>
                  <a:pt x="207697" y="347579"/>
                </a:cubicBezTo>
                <a:cubicBezTo>
                  <a:pt x="207697" y="349713"/>
                  <a:pt x="207163" y="351579"/>
                  <a:pt x="206097" y="353179"/>
                </a:cubicBezTo>
                <a:cubicBezTo>
                  <a:pt x="194897" y="359579"/>
                  <a:pt x="183431" y="365178"/>
                  <a:pt x="171699" y="369978"/>
                </a:cubicBezTo>
                <a:cubicBezTo>
                  <a:pt x="163699" y="370511"/>
                  <a:pt x="155966" y="371845"/>
                  <a:pt x="148500" y="373978"/>
                </a:cubicBezTo>
                <a:cubicBezTo>
                  <a:pt x="136234" y="373444"/>
                  <a:pt x="124235" y="372911"/>
                  <a:pt x="112502" y="372378"/>
                </a:cubicBezTo>
                <a:cubicBezTo>
                  <a:pt x="105036" y="370245"/>
                  <a:pt x="98103" y="368111"/>
                  <a:pt x="91704" y="365978"/>
                </a:cubicBezTo>
                <a:cubicBezTo>
                  <a:pt x="88504" y="362245"/>
                  <a:pt x="85304" y="359579"/>
                  <a:pt x="82104" y="357979"/>
                </a:cubicBezTo>
                <a:cubicBezTo>
                  <a:pt x="78371" y="349979"/>
                  <a:pt x="75171" y="342513"/>
                  <a:pt x="72505" y="335580"/>
                </a:cubicBezTo>
                <a:cubicBezTo>
                  <a:pt x="70905" y="321714"/>
                  <a:pt x="69572" y="308648"/>
                  <a:pt x="68505" y="296382"/>
                </a:cubicBezTo>
                <a:cubicBezTo>
                  <a:pt x="70638" y="292116"/>
                  <a:pt x="71972" y="287850"/>
                  <a:pt x="72505" y="283583"/>
                </a:cubicBezTo>
                <a:cubicBezTo>
                  <a:pt x="77838" y="273984"/>
                  <a:pt x="85037" y="265184"/>
                  <a:pt x="94104" y="257185"/>
                </a:cubicBezTo>
                <a:cubicBezTo>
                  <a:pt x="97303" y="256118"/>
                  <a:pt x="100770" y="255052"/>
                  <a:pt x="104503" y="253985"/>
                </a:cubicBezTo>
                <a:close/>
                <a:moveTo>
                  <a:pt x="42107" y="251585"/>
                </a:moveTo>
                <a:cubicBezTo>
                  <a:pt x="43173" y="252118"/>
                  <a:pt x="43707" y="253452"/>
                  <a:pt x="43707" y="255585"/>
                </a:cubicBezTo>
                <a:cubicBezTo>
                  <a:pt x="48506" y="258251"/>
                  <a:pt x="53306" y="261185"/>
                  <a:pt x="58106" y="264384"/>
                </a:cubicBezTo>
                <a:cubicBezTo>
                  <a:pt x="60239" y="268651"/>
                  <a:pt x="62372" y="273451"/>
                  <a:pt x="64505" y="278784"/>
                </a:cubicBezTo>
                <a:lnTo>
                  <a:pt x="64505" y="287583"/>
                </a:lnTo>
                <a:cubicBezTo>
                  <a:pt x="61839" y="293449"/>
                  <a:pt x="59439" y="299849"/>
                  <a:pt x="57306" y="306782"/>
                </a:cubicBezTo>
                <a:cubicBezTo>
                  <a:pt x="53573" y="312115"/>
                  <a:pt x="49840" y="316915"/>
                  <a:pt x="46106" y="321181"/>
                </a:cubicBezTo>
                <a:cubicBezTo>
                  <a:pt x="41840" y="321181"/>
                  <a:pt x="37307" y="321181"/>
                  <a:pt x="32507" y="321181"/>
                </a:cubicBezTo>
                <a:cubicBezTo>
                  <a:pt x="29841" y="318514"/>
                  <a:pt x="26908" y="317181"/>
                  <a:pt x="23708" y="317181"/>
                </a:cubicBezTo>
                <a:cubicBezTo>
                  <a:pt x="21575" y="311848"/>
                  <a:pt x="19175" y="306782"/>
                  <a:pt x="16508" y="301982"/>
                </a:cubicBezTo>
                <a:cubicBezTo>
                  <a:pt x="17575" y="296649"/>
                  <a:pt x="18908" y="291583"/>
                  <a:pt x="20508" y="286783"/>
                </a:cubicBezTo>
                <a:cubicBezTo>
                  <a:pt x="18908" y="286250"/>
                  <a:pt x="17842" y="287050"/>
                  <a:pt x="17308" y="289183"/>
                </a:cubicBezTo>
                <a:cubicBezTo>
                  <a:pt x="18375" y="283850"/>
                  <a:pt x="19708" y="278517"/>
                  <a:pt x="21308" y="273184"/>
                </a:cubicBezTo>
                <a:cubicBezTo>
                  <a:pt x="22908" y="270517"/>
                  <a:pt x="24508" y="268651"/>
                  <a:pt x="26108" y="267584"/>
                </a:cubicBezTo>
                <a:cubicBezTo>
                  <a:pt x="26108" y="268651"/>
                  <a:pt x="26908" y="269184"/>
                  <a:pt x="28508" y="269184"/>
                </a:cubicBezTo>
                <a:cubicBezTo>
                  <a:pt x="31707" y="262251"/>
                  <a:pt x="36240" y="256385"/>
                  <a:pt x="42107" y="251585"/>
                </a:cubicBezTo>
                <a:close/>
                <a:moveTo>
                  <a:pt x="148500" y="241186"/>
                </a:moveTo>
                <a:cubicBezTo>
                  <a:pt x="153833" y="242252"/>
                  <a:pt x="160233" y="244386"/>
                  <a:pt x="167699" y="247585"/>
                </a:cubicBezTo>
                <a:cubicBezTo>
                  <a:pt x="169832" y="251319"/>
                  <a:pt x="172765" y="254785"/>
                  <a:pt x="176499" y="257985"/>
                </a:cubicBezTo>
                <a:cubicBezTo>
                  <a:pt x="177565" y="261185"/>
                  <a:pt x="177832" y="264384"/>
                  <a:pt x="177298" y="267584"/>
                </a:cubicBezTo>
                <a:cubicBezTo>
                  <a:pt x="179965" y="271317"/>
                  <a:pt x="182898" y="275050"/>
                  <a:pt x="186098" y="278784"/>
                </a:cubicBezTo>
                <a:cubicBezTo>
                  <a:pt x="186098" y="282517"/>
                  <a:pt x="186098" y="287050"/>
                  <a:pt x="186098" y="292383"/>
                </a:cubicBezTo>
                <a:cubicBezTo>
                  <a:pt x="183965" y="296116"/>
                  <a:pt x="182365" y="300116"/>
                  <a:pt x="181298" y="304382"/>
                </a:cubicBezTo>
                <a:cubicBezTo>
                  <a:pt x="177565" y="308115"/>
                  <a:pt x="173832" y="311848"/>
                  <a:pt x="170099" y="315581"/>
                </a:cubicBezTo>
                <a:cubicBezTo>
                  <a:pt x="165299" y="316115"/>
                  <a:pt x="160233" y="316115"/>
                  <a:pt x="154900" y="315581"/>
                </a:cubicBezTo>
                <a:cubicBezTo>
                  <a:pt x="154367" y="312915"/>
                  <a:pt x="153033" y="310782"/>
                  <a:pt x="150900" y="309182"/>
                </a:cubicBezTo>
                <a:lnTo>
                  <a:pt x="146100" y="309182"/>
                </a:lnTo>
                <a:cubicBezTo>
                  <a:pt x="142901" y="302782"/>
                  <a:pt x="139434" y="296916"/>
                  <a:pt x="135701" y="291583"/>
                </a:cubicBezTo>
                <a:cubicBezTo>
                  <a:pt x="137834" y="287850"/>
                  <a:pt x="138634" y="284383"/>
                  <a:pt x="138101" y="281183"/>
                </a:cubicBezTo>
                <a:cubicBezTo>
                  <a:pt x="141301" y="276917"/>
                  <a:pt x="144234" y="272917"/>
                  <a:pt x="146900" y="269184"/>
                </a:cubicBezTo>
                <a:cubicBezTo>
                  <a:pt x="145834" y="262785"/>
                  <a:pt x="145567" y="256918"/>
                  <a:pt x="146100" y="251585"/>
                </a:cubicBezTo>
                <a:cubicBezTo>
                  <a:pt x="147167" y="249985"/>
                  <a:pt x="149034" y="248652"/>
                  <a:pt x="151700" y="247585"/>
                </a:cubicBezTo>
                <a:cubicBezTo>
                  <a:pt x="151167" y="244919"/>
                  <a:pt x="150100" y="242786"/>
                  <a:pt x="148500" y="241186"/>
                </a:cubicBezTo>
                <a:close/>
                <a:moveTo>
                  <a:pt x="140501" y="191589"/>
                </a:moveTo>
                <a:cubicBezTo>
                  <a:pt x="139434" y="193189"/>
                  <a:pt x="139434" y="194789"/>
                  <a:pt x="140501" y="196389"/>
                </a:cubicBezTo>
                <a:cubicBezTo>
                  <a:pt x="142101" y="195855"/>
                  <a:pt x="143567" y="195055"/>
                  <a:pt x="144900" y="193989"/>
                </a:cubicBezTo>
                <a:cubicBezTo>
                  <a:pt x="146234" y="192922"/>
                  <a:pt x="146367" y="192122"/>
                  <a:pt x="145300" y="191589"/>
                </a:cubicBezTo>
                <a:cubicBezTo>
                  <a:pt x="143167" y="189989"/>
                  <a:pt x="141567" y="189989"/>
                  <a:pt x="140501" y="191589"/>
                </a:cubicBezTo>
                <a:close/>
                <a:moveTo>
                  <a:pt x="192498" y="177190"/>
                </a:moveTo>
                <a:cubicBezTo>
                  <a:pt x="191431" y="178256"/>
                  <a:pt x="191298" y="179723"/>
                  <a:pt x="192098" y="181589"/>
                </a:cubicBezTo>
                <a:cubicBezTo>
                  <a:pt x="192898" y="183456"/>
                  <a:pt x="194364" y="183856"/>
                  <a:pt x="196497" y="182789"/>
                </a:cubicBezTo>
                <a:cubicBezTo>
                  <a:pt x="196497" y="179056"/>
                  <a:pt x="195164" y="177190"/>
                  <a:pt x="192498" y="177190"/>
                </a:cubicBezTo>
                <a:close/>
                <a:moveTo>
                  <a:pt x="119702" y="173990"/>
                </a:moveTo>
                <a:cubicBezTo>
                  <a:pt x="118635" y="178790"/>
                  <a:pt x="119435" y="183589"/>
                  <a:pt x="122102" y="188389"/>
                </a:cubicBezTo>
                <a:cubicBezTo>
                  <a:pt x="123702" y="185723"/>
                  <a:pt x="124102" y="182923"/>
                  <a:pt x="123302" y="179990"/>
                </a:cubicBezTo>
                <a:cubicBezTo>
                  <a:pt x="122502" y="177056"/>
                  <a:pt x="121302" y="175057"/>
                  <a:pt x="119702" y="173990"/>
                </a:cubicBezTo>
                <a:close/>
                <a:moveTo>
                  <a:pt x="137301" y="162791"/>
                </a:moveTo>
                <a:cubicBezTo>
                  <a:pt x="135168" y="164391"/>
                  <a:pt x="133568" y="166524"/>
                  <a:pt x="132501" y="169190"/>
                </a:cubicBezTo>
                <a:cubicBezTo>
                  <a:pt x="133568" y="169724"/>
                  <a:pt x="134101" y="170790"/>
                  <a:pt x="134101" y="172390"/>
                </a:cubicBezTo>
                <a:cubicBezTo>
                  <a:pt x="130368" y="171323"/>
                  <a:pt x="127702" y="172390"/>
                  <a:pt x="126102" y="175590"/>
                </a:cubicBezTo>
                <a:cubicBezTo>
                  <a:pt x="126102" y="181456"/>
                  <a:pt x="126368" y="187056"/>
                  <a:pt x="126902" y="192389"/>
                </a:cubicBezTo>
                <a:cubicBezTo>
                  <a:pt x="129568" y="191322"/>
                  <a:pt x="132501" y="191056"/>
                  <a:pt x="135701" y="191589"/>
                </a:cubicBezTo>
                <a:lnTo>
                  <a:pt x="138901" y="188389"/>
                </a:lnTo>
                <a:lnTo>
                  <a:pt x="146900" y="188389"/>
                </a:lnTo>
                <a:lnTo>
                  <a:pt x="149300" y="185989"/>
                </a:lnTo>
                <a:cubicBezTo>
                  <a:pt x="151967" y="185456"/>
                  <a:pt x="154900" y="185723"/>
                  <a:pt x="158100" y="186789"/>
                </a:cubicBezTo>
                <a:cubicBezTo>
                  <a:pt x="159700" y="182523"/>
                  <a:pt x="160233" y="178523"/>
                  <a:pt x="159700" y="174790"/>
                </a:cubicBezTo>
                <a:cubicBezTo>
                  <a:pt x="155966" y="172123"/>
                  <a:pt x="152233" y="170790"/>
                  <a:pt x="148500" y="170790"/>
                </a:cubicBezTo>
                <a:cubicBezTo>
                  <a:pt x="144234" y="172923"/>
                  <a:pt x="140234" y="173190"/>
                  <a:pt x="136501" y="171590"/>
                </a:cubicBezTo>
                <a:cubicBezTo>
                  <a:pt x="137568" y="168924"/>
                  <a:pt x="139167" y="166790"/>
                  <a:pt x="141301" y="165190"/>
                </a:cubicBezTo>
                <a:cubicBezTo>
                  <a:pt x="140234" y="163057"/>
                  <a:pt x="138901" y="162257"/>
                  <a:pt x="137301" y="162791"/>
                </a:cubicBezTo>
                <a:close/>
                <a:moveTo>
                  <a:pt x="151700" y="157191"/>
                </a:moveTo>
                <a:cubicBezTo>
                  <a:pt x="149567" y="159857"/>
                  <a:pt x="147700" y="162791"/>
                  <a:pt x="146100" y="165990"/>
                </a:cubicBezTo>
                <a:cubicBezTo>
                  <a:pt x="145034" y="167057"/>
                  <a:pt x="145567" y="167857"/>
                  <a:pt x="147700" y="168390"/>
                </a:cubicBezTo>
                <a:cubicBezTo>
                  <a:pt x="150367" y="166257"/>
                  <a:pt x="152500" y="163324"/>
                  <a:pt x="154100" y="159591"/>
                </a:cubicBezTo>
                <a:cubicBezTo>
                  <a:pt x="153567" y="157991"/>
                  <a:pt x="152767" y="157191"/>
                  <a:pt x="151700" y="157191"/>
                </a:cubicBezTo>
                <a:close/>
                <a:moveTo>
                  <a:pt x="151700" y="143592"/>
                </a:moveTo>
                <a:cubicBezTo>
                  <a:pt x="146900" y="143592"/>
                  <a:pt x="142101" y="143858"/>
                  <a:pt x="137301" y="144392"/>
                </a:cubicBezTo>
                <a:cubicBezTo>
                  <a:pt x="132501" y="147058"/>
                  <a:pt x="129035" y="149458"/>
                  <a:pt x="126902" y="151591"/>
                </a:cubicBezTo>
                <a:cubicBezTo>
                  <a:pt x="133301" y="151058"/>
                  <a:pt x="138901" y="151325"/>
                  <a:pt x="143701" y="152391"/>
                </a:cubicBezTo>
                <a:cubicBezTo>
                  <a:pt x="142101" y="153991"/>
                  <a:pt x="142101" y="155191"/>
                  <a:pt x="143701" y="155991"/>
                </a:cubicBezTo>
                <a:cubicBezTo>
                  <a:pt x="145300" y="156791"/>
                  <a:pt x="146367" y="156658"/>
                  <a:pt x="146900" y="155591"/>
                </a:cubicBezTo>
                <a:cubicBezTo>
                  <a:pt x="147434" y="154524"/>
                  <a:pt x="147434" y="153458"/>
                  <a:pt x="146900" y="152391"/>
                </a:cubicBezTo>
                <a:cubicBezTo>
                  <a:pt x="148500" y="150791"/>
                  <a:pt x="150633" y="149191"/>
                  <a:pt x="153300" y="147592"/>
                </a:cubicBezTo>
                <a:cubicBezTo>
                  <a:pt x="153300" y="145458"/>
                  <a:pt x="152767" y="144125"/>
                  <a:pt x="151700" y="143592"/>
                </a:cubicBezTo>
                <a:close/>
                <a:moveTo>
                  <a:pt x="150100" y="119593"/>
                </a:moveTo>
                <a:cubicBezTo>
                  <a:pt x="149567" y="121726"/>
                  <a:pt x="150900" y="123593"/>
                  <a:pt x="154100" y="125193"/>
                </a:cubicBezTo>
                <a:cubicBezTo>
                  <a:pt x="155166" y="124660"/>
                  <a:pt x="155700" y="123593"/>
                  <a:pt x="155700" y="121993"/>
                </a:cubicBezTo>
                <a:cubicBezTo>
                  <a:pt x="154100" y="119860"/>
                  <a:pt x="152233" y="119060"/>
                  <a:pt x="150100" y="119593"/>
                </a:cubicBezTo>
                <a:close/>
                <a:moveTo>
                  <a:pt x="130101" y="101194"/>
                </a:moveTo>
                <a:cubicBezTo>
                  <a:pt x="129035" y="108127"/>
                  <a:pt x="128235" y="115593"/>
                  <a:pt x="127702" y="123593"/>
                </a:cubicBezTo>
                <a:cubicBezTo>
                  <a:pt x="129301" y="122526"/>
                  <a:pt x="130901" y="123060"/>
                  <a:pt x="132501" y="125193"/>
                </a:cubicBezTo>
                <a:cubicBezTo>
                  <a:pt x="137301" y="121993"/>
                  <a:pt x="142901" y="119593"/>
                  <a:pt x="149300" y="117993"/>
                </a:cubicBezTo>
                <a:cubicBezTo>
                  <a:pt x="146100" y="115327"/>
                  <a:pt x="142634" y="113994"/>
                  <a:pt x="138901" y="113994"/>
                </a:cubicBezTo>
                <a:cubicBezTo>
                  <a:pt x="138368" y="114527"/>
                  <a:pt x="138634" y="113194"/>
                  <a:pt x="139701" y="109994"/>
                </a:cubicBezTo>
                <a:cubicBezTo>
                  <a:pt x="136501" y="110527"/>
                  <a:pt x="133834" y="111060"/>
                  <a:pt x="131701" y="111594"/>
                </a:cubicBezTo>
                <a:cubicBezTo>
                  <a:pt x="132235" y="109461"/>
                  <a:pt x="132235" y="107594"/>
                  <a:pt x="131701" y="105994"/>
                </a:cubicBezTo>
                <a:cubicBezTo>
                  <a:pt x="132235" y="107594"/>
                  <a:pt x="133568" y="108527"/>
                  <a:pt x="135701" y="108794"/>
                </a:cubicBezTo>
                <a:cubicBezTo>
                  <a:pt x="137834" y="109061"/>
                  <a:pt x="139701" y="108927"/>
                  <a:pt x="141301" y="108394"/>
                </a:cubicBezTo>
                <a:cubicBezTo>
                  <a:pt x="142367" y="105727"/>
                  <a:pt x="142367" y="103594"/>
                  <a:pt x="141301" y="101994"/>
                </a:cubicBezTo>
                <a:cubicBezTo>
                  <a:pt x="138101" y="101461"/>
                  <a:pt x="136768" y="102794"/>
                  <a:pt x="137301" y="105994"/>
                </a:cubicBezTo>
                <a:cubicBezTo>
                  <a:pt x="135701" y="105461"/>
                  <a:pt x="134901" y="103861"/>
                  <a:pt x="134901" y="101194"/>
                </a:cubicBezTo>
                <a:close/>
                <a:moveTo>
                  <a:pt x="94904" y="91595"/>
                </a:moveTo>
                <a:cubicBezTo>
                  <a:pt x="93837" y="93728"/>
                  <a:pt x="93570" y="96395"/>
                  <a:pt x="94104" y="99594"/>
                </a:cubicBezTo>
                <a:cubicBezTo>
                  <a:pt x="95170" y="100128"/>
                  <a:pt x="95703" y="99328"/>
                  <a:pt x="95703" y="97195"/>
                </a:cubicBezTo>
                <a:cubicBezTo>
                  <a:pt x="95703" y="95061"/>
                  <a:pt x="95437" y="93195"/>
                  <a:pt x="94904" y="91595"/>
                </a:cubicBezTo>
                <a:close/>
                <a:moveTo>
                  <a:pt x="128501" y="83595"/>
                </a:moveTo>
                <a:cubicBezTo>
                  <a:pt x="126902" y="84129"/>
                  <a:pt x="125568" y="85195"/>
                  <a:pt x="124502" y="86795"/>
                </a:cubicBezTo>
                <a:cubicBezTo>
                  <a:pt x="123435" y="91062"/>
                  <a:pt x="123968" y="95328"/>
                  <a:pt x="126102" y="99594"/>
                </a:cubicBezTo>
                <a:lnTo>
                  <a:pt x="145300" y="99594"/>
                </a:lnTo>
                <a:lnTo>
                  <a:pt x="149300" y="95595"/>
                </a:lnTo>
                <a:cubicBezTo>
                  <a:pt x="146634" y="93462"/>
                  <a:pt x="144767" y="89995"/>
                  <a:pt x="143701" y="85195"/>
                </a:cubicBezTo>
                <a:cubicBezTo>
                  <a:pt x="137834" y="85729"/>
                  <a:pt x="132768" y="85195"/>
                  <a:pt x="128501" y="83595"/>
                </a:cubicBezTo>
                <a:close/>
                <a:moveTo>
                  <a:pt x="82104" y="81996"/>
                </a:moveTo>
                <a:lnTo>
                  <a:pt x="79704" y="84395"/>
                </a:lnTo>
                <a:cubicBezTo>
                  <a:pt x="81838" y="84929"/>
                  <a:pt x="82638" y="86262"/>
                  <a:pt x="82104" y="88395"/>
                </a:cubicBezTo>
                <a:cubicBezTo>
                  <a:pt x="76238" y="86262"/>
                  <a:pt x="70372" y="85462"/>
                  <a:pt x="64505" y="85995"/>
                </a:cubicBezTo>
                <a:cubicBezTo>
                  <a:pt x="60239" y="88662"/>
                  <a:pt x="57572" y="92662"/>
                  <a:pt x="56506" y="97995"/>
                </a:cubicBezTo>
                <a:cubicBezTo>
                  <a:pt x="57039" y="99594"/>
                  <a:pt x="58372" y="100394"/>
                  <a:pt x="60506" y="100394"/>
                </a:cubicBezTo>
                <a:cubicBezTo>
                  <a:pt x="59972" y="103061"/>
                  <a:pt x="60106" y="105461"/>
                  <a:pt x="60906" y="107594"/>
                </a:cubicBezTo>
                <a:cubicBezTo>
                  <a:pt x="61706" y="109727"/>
                  <a:pt x="63439" y="110527"/>
                  <a:pt x="66105" y="109994"/>
                </a:cubicBezTo>
                <a:cubicBezTo>
                  <a:pt x="74105" y="107327"/>
                  <a:pt x="82371" y="105461"/>
                  <a:pt x="90904" y="104394"/>
                </a:cubicBezTo>
                <a:cubicBezTo>
                  <a:pt x="90370" y="99061"/>
                  <a:pt x="90104" y="93995"/>
                  <a:pt x="90104" y="89195"/>
                </a:cubicBezTo>
                <a:cubicBezTo>
                  <a:pt x="86904" y="86529"/>
                  <a:pt x="84237" y="84129"/>
                  <a:pt x="82104" y="81996"/>
                </a:cubicBezTo>
                <a:close/>
                <a:moveTo>
                  <a:pt x="146900" y="59597"/>
                </a:moveTo>
                <a:cubicBezTo>
                  <a:pt x="139967" y="60130"/>
                  <a:pt x="134101" y="60664"/>
                  <a:pt x="129301" y="61197"/>
                </a:cubicBezTo>
                <a:lnTo>
                  <a:pt x="126902" y="63597"/>
                </a:lnTo>
                <a:cubicBezTo>
                  <a:pt x="125835" y="66263"/>
                  <a:pt x="127168" y="68130"/>
                  <a:pt x="130901" y="69196"/>
                </a:cubicBezTo>
                <a:cubicBezTo>
                  <a:pt x="129835" y="70796"/>
                  <a:pt x="129835" y="72663"/>
                  <a:pt x="130901" y="74796"/>
                </a:cubicBezTo>
                <a:lnTo>
                  <a:pt x="134901" y="78796"/>
                </a:lnTo>
                <a:cubicBezTo>
                  <a:pt x="135434" y="76129"/>
                  <a:pt x="137034" y="73729"/>
                  <a:pt x="139701" y="71596"/>
                </a:cubicBezTo>
                <a:cubicBezTo>
                  <a:pt x="139701" y="69996"/>
                  <a:pt x="139301" y="68663"/>
                  <a:pt x="138501" y="67596"/>
                </a:cubicBezTo>
                <a:cubicBezTo>
                  <a:pt x="137701" y="66530"/>
                  <a:pt x="138101" y="66263"/>
                  <a:pt x="139701" y="66796"/>
                </a:cubicBezTo>
                <a:cubicBezTo>
                  <a:pt x="140234" y="68930"/>
                  <a:pt x="141301" y="71063"/>
                  <a:pt x="142901" y="73196"/>
                </a:cubicBezTo>
                <a:cubicBezTo>
                  <a:pt x="140234" y="73196"/>
                  <a:pt x="139434" y="74263"/>
                  <a:pt x="140501" y="76396"/>
                </a:cubicBezTo>
                <a:cubicBezTo>
                  <a:pt x="143167" y="76396"/>
                  <a:pt x="146100" y="76129"/>
                  <a:pt x="149300" y="75596"/>
                </a:cubicBezTo>
                <a:cubicBezTo>
                  <a:pt x="148767" y="72929"/>
                  <a:pt x="147967" y="69996"/>
                  <a:pt x="146900" y="66796"/>
                </a:cubicBezTo>
                <a:cubicBezTo>
                  <a:pt x="147967" y="65730"/>
                  <a:pt x="148500" y="64263"/>
                  <a:pt x="148500" y="62397"/>
                </a:cubicBezTo>
                <a:cubicBezTo>
                  <a:pt x="148500" y="60530"/>
                  <a:pt x="147967" y="59597"/>
                  <a:pt x="146900" y="59597"/>
                </a:cubicBezTo>
                <a:close/>
                <a:moveTo>
                  <a:pt x="127702" y="30799"/>
                </a:moveTo>
                <a:cubicBezTo>
                  <a:pt x="126635" y="31865"/>
                  <a:pt x="125568" y="32665"/>
                  <a:pt x="124502" y="33199"/>
                </a:cubicBezTo>
                <a:cubicBezTo>
                  <a:pt x="125035" y="41731"/>
                  <a:pt x="125568" y="50264"/>
                  <a:pt x="126102" y="58797"/>
                </a:cubicBezTo>
                <a:cubicBezTo>
                  <a:pt x="133568" y="59330"/>
                  <a:pt x="141567" y="59330"/>
                  <a:pt x="150100" y="58797"/>
                </a:cubicBezTo>
                <a:cubicBezTo>
                  <a:pt x="150100" y="52397"/>
                  <a:pt x="150100" y="45998"/>
                  <a:pt x="150100" y="39598"/>
                </a:cubicBezTo>
                <a:cubicBezTo>
                  <a:pt x="142634" y="35865"/>
                  <a:pt x="135168" y="32932"/>
                  <a:pt x="127702" y="30799"/>
                </a:cubicBezTo>
                <a:close/>
                <a:moveTo>
                  <a:pt x="69305" y="27599"/>
                </a:moveTo>
                <a:cubicBezTo>
                  <a:pt x="66639" y="28132"/>
                  <a:pt x="64505" y="28932"/>
                  <a:pt x="62905" y="29999"/>
                </a:cubicBezTo>
                <a:cubicBezTo>
                  <a:pt x="62372" y="34265"/>
                  <a:pt x="61572" y="38532"/>
                  <a:pt x="60506" y="42798"/>
                </a:cubicBezTo>
                <a:cubicBezTo>
                  <a:pt x="62106" y="47598"/>
                  <a:pt x="62905" y="53197"/>
                  <a:pt x="62905" y="59597"/>
                </a:cubicBezTo>
                <a:cubicBezTo>
                  <a:pt x="63972" y="60130"/>
                  <a:pt x="65039" y="61463"/>
                  <a:pt x="66105" y="63597"/>
                </a:cubicBezTo>
                <a:cubicBezTo>
                  <a:pt x="73571" y="62530"/>
                  <a:pt x="81038" y="61197"/>
                  <a:pt x="88504" y="59597"/>
                </a:cubicBezTo>
                <a:cubicBezTo>
                  <a:pt x="89037" y="49464"/>
                  <a:pt x="89837" y="39598"/>
                  <a:pt x="90904" y="29999"/>
                </a:cubicBezTo>
                <a:cubicBezTo>
                  <a:pt x="88771" y="28399"/>
                  <a:pt x="86904" y="27599"/>
                  <a:pt x="85304" y="27599"/>
                </a:cubicBezTo>
                <a:cubicBezTo>
                  <a:pt x="79971" y="27599"/>
                  <a:pt x="74638" y="27599"/>
                  <a:pt x="69305" y="27599"/>
                </a:cubicBezTo>
                <a:close/>
                <a:moveTo>
                  <a:pt x="58106" y="1200"/>
                </a:moveTo>
                <a:cubicBezTo>
                  <a:pt x="79438" y="-399"/>
                  <a:pt x="101036" y="-399"/>
                  <a:pt x="122902" y="1200"/>
                </a:cubicBezTo>
                <a:cubicBezTo>
                  <a:pt x="130368" y="3867"/>
                  <a:pt x="138634" y="5734"/>
                  <a:pt x="147700" y="6800"/>
                </a:cubicBezTo>
                <a:cubicBezTo>
                  <a:pt x="160499" y="11067"/>
                  <a:pt x="173565" y="16133"/>
                  <a:pt x="186898" y="21999"/>
                </a:cubicBezTo>
                <a:cubicBezTo>
                  <a:pt x="189564" y="24666"/>
                  <a:pt x="192231" y="28132"/>
                  <a:pt x="194897" y="32399"/>
                </a:cubicBezTo>
                <a:cubicBezTo>
                  <a:pt x="194897" y="44664"/>
                  <a:pt x="194897" y="57464"/>
                  <a:pt x="194897" y="70796"/>
                </a:cubicBezTo>
                <a:cubicBezTo>
                  <a:pt x="192764" y="77729"/>
                  <a:pt x="191698" y="85195"/>
                  <a:pt x="191698" y="93195"/>
                </a:cubicBezTo>
                <a:cubicBezTo>
                  <a:pt x="190098" y="94261"/>
                  <a:pt x="188764" y="95328"/>
                  <a:pt x="187698" y="96395"/>
                </a:cubicBezTo>
                <a:cubicBezTo>
                  <a:pt x="185031" y="102261"/>
                  <a:pt x="183165" y="108927"/>
                  <a:pt x="182098" y="116393"/>
                </a:cubicBezTo>
                <a:cubicBezTo>
                  <a:pt x="178898" y="119593"/>
                  <a:pt x="175432" y="122793"/>
                  <a:pt x="171699" y="125993"/>
                </a:cubicBezTo>
                <a:cubicBezTo>
                  <a:pt x="156233" y="124926"/>
                  <a:pt x="141301" y="125460"/>
                  <a:pt x="126902" y="127593"/>
                </a:cubicBezTo>
                <a:cubicBezTo>
                  <a:pt x="126368" y="132392"/>
                  <a:pt x="126635" y="137192"/>
                  <a:pt x="127702" y="141992"/>
                </a:cubicBezTo>
                <a:cubicBezTo>
                  <a:pt x="153833" y="141992"/>
                  <a:pt x="180498" y="141192"/>
                  <a:pt x="207697" y="139592"/>
                </a:cubicBezTo>
                <a:cubicBezTo>
                  <a:pt x="215163" y="137459"/>
                  <a:pt x="222762" y="135992"/>
                  <a:pt x="230495" y="135192"/>
                </a:cubicBezTo>
                <a:cubicBezTo>
                  <a:pt x="238228" y="134392"/>
                  <a:pt x="245294" y="135326"/>
                  <a:pt x="251694" y="137992"/>
                </a:cubicBezTo>
                <a:cubicBezTo>
                  <a:pt x="253294" y="141725"/>
                  <a:pt x="255160" y="145992"/>
                  <a:pt x="257294" y="150791"/>
                </a:cubicBezTo>
                <a:lnTo>
                  <a:pt x="257294" y="195589"/>
                </a:lnTo>
                <a:cubicBezTo>
                  <a:pt x="255694" y="204121"/>
                  <a:pt x="254627" y="212921"/>
                  <a:pt x="254094" y="221987"/>
                </a:cubicBezTo>
                <a:cubicBezTo>
                  <a:pt x="249827" y="227853"/>
                  <a:pt x="245028" y="233186"/>
                  <a:pt x="239695" y="237986"/>
                </a:cubicBezTo>
                <a:cubicBezTo>
                  <a:pt x="235962" y="236386"/>
                  <a:pt x="233295" y="235053"/>
                  <a:pt x="231695" y="233986"/>
                </a:cubicBezTo>
                <a:cubicBezTo>
                  <a:pt x="231162" y="235586"/>
                  <a:pt x="229829" y="236119"/>
                  <a:pt x="227695" y="235586"/>
                </a:cubicBezTo>
                <a:cubicBezTo>
                  <a:pt x="221296" y="232386"/>
                  <a:pt x="215429" y="229187"/>
                  <a:pt x="210096" y="225987"/>
                </a:cubicBezTo>
                <a:cubicBezTo>
                  <a:pt x="209030" y="223320"/>
                  <a:pt x="208497" y="220920"/>
                  <a:pt x="208497" y="218787"/>
                </a:cubicBezTo>
                <a:cubicBezTo>
                  <a:pt x="211163" y="202788"/>
                  <a:pt x="213296" y="186789"/>
                  <a:pt x="214896" y="170790"/>
                </a:cubicBezTo>
                <a:lnTo>
                  <a:pt x="211696" y="167590"/>
                </a:lnTo>
                <a:cubicBezTo>
                  <a:pt x="206363" y="167590"/>
                  <a:pt x="201564" y="168924"/>
                  <a:pt x="197297" y="171590"/>
                </a:cubicBezTo>
                <a:cubicBezTo>
                  <a:pt x="198364" y="182256"/>
                  <a:pt x="199697" y="193189"/>
                  <a:pt x="201297" y="204388"/>
                </a:cubicBezTo>
                <a:cubicBezTo>
                  <a:pt x="199697" y="209721"/>
                  <a:pt x="198897" y="215321"/>
                  <a:pt x="198897" y="221187"/>
                </a:cubicBezTo>
                <a:cubicBezTo>
                  <a:pt x="196231" y="223320"/>
                  <a:pt x="193831" y="226253"/>
                  <a:pt x="191698" y="229987"/>
                </a:cubicBezTo>
                <a:cubicBezTo>
                  <a:pt x="189564" y="231053"/>
                  <a:pt x="187431" y="231853"/>
                  <a:pt x="185298" y="232386"/>
                </a:cubicBezTo>
                <a:cubicBezTo>
                  <a:pt x="176765" y="228653"/>
                  <a:pt x="169299" y="225187"/>
                  <a:pt x="162899" y="221987"/>
                </a:cubicBezTo>
                <a:cubicBezTo>
                  <a:pt x="161299" y="220387"/>
                  <a:pt x="160233" y="218787"/>
                  <a:pt x="159700" y="217187"/>
                </a:cubicBezTo>
                <a:cubicBezTo>
                  <a:pt x="143701" y="221454"/>
                  <a:pt x="128768" y="227587"/>
                  <a:pt x="114902" y="235586"/>
                </a:cubicBezTo>
                <a:cubicBezTo>
                  <a:pt x="103703" y="237186"/>
                  <a:pt x="92770" y="239319"/>
                  <a:pt x="82104" y="241986"/>
                </a:cubicBezTo>
                <a:cubicBezTo>
                  <a:pt x="79438" y="240386"/>
                  <a:pt x="76771" y="239586"/>
                  <a:pt x="74105" y="239586"/>
                </a:cubicBezTo>
                <a:cubicBezTo>
                  <a:pt x="69838" y="236386"/>
                  <a:pt x="65572" y="232920"/>
                  <a:pt x="61306" y="229187"/>
                </a:cubicBezTo>
                <a:cubicBezTo>
                  <a:pt x="60772" y="225987"/>
                  <a:pt x="59706" y="223054"/>
                  <a:pt x="58106" y="220387"/>
                </a:cubicBezTo>
                <a:cubicBezTo>
                  <a:pt x="62372" y="216654"/>
                  <a:pt x="66105" y="212654"/>
                  <a:pt x="69305" y="208388"/>
                </a:cubicBezTo>
                <a:cubicBezTo>
                  <a:pt x="74638" y="207855"/>
                  <a:pt x="80238" y="207321"/>
                  <a:pt x="86104" y="206788"/>
                </a:cubicBezTo>
                <a:cubicBezTo>
                  <a:pt x="87171" y="205188"/>
                  <a:pt x="88237" y="203855"/>
                  <a:pt x="89304" y="202788"/>
                </a:cubicBezTo>
                <a:cubicBezTo>
                  <a:pt x="88771" y="195855"/>
                  <a:pt x="88771" y="188922"/>
                  <a:pt x="89304" y="181989"/>
                </a:cubicBezTo>
                <a:cubicBezTo>
                  <a:pt x="88771" y="180390"/>
                  <a:pt x="87971" y="179590"/>
                  <a:pt x="86904" y="179590"/>
                </a:cubicBezTo>
                <a:cubicBezTo>
                  <a:pt x="70905" y="181189"/>
                  <a:pt x="55706" y="184123"/>
                  <a:pt x="41307" y="188389"/>
                </a:cubicBezTo>
                <a:cubicBezTo>
                  <a:pt x="41840" y="200655"/>
                  <a:pt x="42373" y="213454"/>
                  <a:pt x="42907" y="226787"/>
                </a:cubicBezTo>
                <a:cubicBezTo>
                  <a:pt x="40240" y="231053"/>
                  <a:pt x="37574" y="235586"/>
                  <a:pt x="34907" y="240386"/>
                </a:cubicBezTo>
                <a:cubicBezTo>
                  <a:pt x="31174" y="239853"/>
                  <a:pt x="27974" y="240386"/>
                  <a:pt x="25308" y="241986"/>
                </a:cubicBezTo>
                <a:cubicBezTo>
                  <a:pt x="23708" y="239319"/>
                  <a:pt x="21975" y="237453"/>
                  <a:pt x="20108" y="236386"/>
                </a:cubicBezTo>
                <a:cubicBezTo>
                  <a:pt x="18242" y="235320"/>
                  <a:pt x="16775" y="235320"/>
                  <a:pt x="15708" y="236386"/>
                </a:cubicBezTo>
                <a:cubicBezTo>
                  <a:pt x="14108" y="235320"/>
                  <a:pt x="12775" y="233986"/>
                  <a:pt x="11709" y="232386"/>
                </a:cubicBezTo>
                <a:lnTo>
                  <a:pt x="11709" y="225987"/>
                </a:lnTo>
                <a:cubicBezTo>
                  <a:pt x="13308" y="226520"/>
                  <a:pt x="15708" y="226787"/>
                  <a:pt x="18908" y="226787"/>
                </a:cubicBezTo>
                <a:cubicBezTo>
                  <a:pt x="17308" y="223587"/>
                  <a:pt x="15175" y="221454"/>
                  <a:pt x="12509" y="220387"/>
                </a:cubicBezTo>
                <a:cubicBezTo>
                  <a:pt x="11975" y="206521"/>
                  <a:pt x="11709" y="192389"/>
                  <a:pt x="11709" y="177990"/>
                </a:cubicBezTo>
                <a:cubicBezTo>
                  <a:pt x="15975" y="171057"/>
                  <a:pt x="21841" y="165190"/>
                  <a:pt x="29308" y="160391"/>
                </a:cubicBezTo>
                <a:cubicBezTo>
                  <a:pt x="34107" y="158258"/>
                  <a:pt x="39440" y="156391"/>
                  <a:pt x="45307" y="154791"/>
                </a:cubicBezTo>
                <a:cubicBezTo>
                  <a:pt x="59172" y="152658"/>
                  <a:pt x="73571" y="151325"/>
                  <a:pt x="88504" y="150791"/>
                </a:cubicBezTo>
                <a:cubicBezTo>
                  <a:pt x="87437" y="153991"/>
                  <a:pt x="87971" y="155591"/>
                  <a:pt x="90104" y="155591"/>
                </a:cubicBezTo>
                <a:cubicBezTo>
                  <a:pt x="90637" y="149191"/>
                  <a:pt x="90904" y="142792"/>
                  <a:pt x="90904" y="136392"/>
                </a:cubicBezTo>
                <a:lnTo>
                  <a:pt x="88504" y="133992"/>
                </a:lnTo>
                <a:cubicBezTo>
                  <a:pt x="77838" y="135592"/>
                  <a:pt x="67705" y="138259"/>
                  <a:pt x="58106" y="141992"/>
                </a:cubicBezTo>
                <a:cubicBezTo>
                  <a:pt x="57572" y="143058"/>
                  <a:pt x="57039" y="144125"/>
                  <a:pt x="56506" y="145192"/>
                </a:cubicBezTo>
                <a:lnTo>
                  <a:pt x="49306" y="145192"/>
                </a:lnTo>
                <a:cubicBezTo>
                  <a:pt x="45040" y="141459"/>
                  <a:pt x="41973" y="137592"/>
                  <a:pt x="40107" y="133592"/>
                </a:cubicBezTo>
                <a:cubicBezTo>
                  <a:pt x="38240" y="129593"/>
                  <a:pt x="36507" y="125726"/>
                  <a:pt x="34907" y="121993"/>
                </a:cubicBezTo>
                <a:cubicBezTo>
                  <a:pt x="35974" y="120926"/>
                  <a:pt x="37040" y="120393"/>
                  <a:pt x="38107" y="120393"/>
                </a:cubicBezTo>
                <a:cubicBezTo>
                  <a:pt x="37574" y="104394"/>
                  <a:pt x="37574" y="87862"/>
                  <a:pt x="38107" y="70796"/>
                </a:cubicBezTo>
                <a:cubicBezTo>
                  <a:pt x="35440" y="65997"/>
                  <a:pt x="34641" y="60664"/>
                  <a:pt x="35707" y="54797"/>
                </a:cubicBezTo>
                <a:cubicBezTo>
                  <a:pt x="38374" y="39331"/>
                  <a:pt x="41573" y="24132"/>
                  <a:pt x="45307" y="9200"/>
                </a:cubicBezTo>
                <a:cubicBezTo>
                  <a:pt x="47973" y="7067"/>
                  <a:pt x="51439" y="6000"/>
                  <a:pt x="55706" y="6000"/>
                </a:cubicBezTo>
                <a:cubicBezTo>
                  <a:pt x="56772" y="4400"/>
                  <a:pt x="57572" y="2800"/>
                  <a:pt x="58106" y="120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55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>
            <a:extLst>
              <a:ext uri="{FF2B5EF4-FFF2-40B4-BE49-F238E27FC236}">
                <a16:creationId xmlns:a16="http://schemas.microsoft.com/office/drawing/2014/main" id="{C245BED9-F540-419D-8021-E16BD6E93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5" y="532428"/>
            <a:ext cx="3581400" cy="51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>
                <a:solidFill>
                  <a:srgbClr val="EA5642"/>
                </a:solidFill>
                <a:latin typeface="Comic Sans MS" panose="030F0702030302020204" pitchFamily="66" charset="0"/>
              </a:rPr>
              <a:t>Let’s learn</a:t>
            </a:r>
          </a:p>
        </p:txBody>
      </p:sp>
      <p:sp>
        <p:nvSpPr>
          <p:cNvPr id="21" name="内容占位符 4099">
            <a:extLst>
              <a:ext uri="{FF2B5EF4-FFF2-40B4-BE49-F238E27FC236}">
                <a16:creationId xmlns:a16="http://schemas.microsoft.com/office/drawing/2014/main" id="{B9DEB81D-B155-41AD-A961-2647AC2EA11D}"/>
              </a:ext>
            </a:extLst>
          </p:cNvPr>
          <p:cNvSpPr txBox="1">
            <a:spLocks noChangeArrowheads="1"/>
          </p:cNvSpPr>
          <p:nvPr/>
        </p:nvSpPr>
        <p:spPr>
          <a:xfrm>
            <a:off x="1628473" y="1668326"/>
            <a:ext cx="58307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When is mother’s Day?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8B8E4FA-5062-4078-A2D7-6EE75FABE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695993"/>
            <a:ext cx="39749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26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宋体" panose="02010600030101010101" pitchFamily="2" charset="-122"/>
              </a:defRPr>
            </a:lvl1pPr>
            <a:lvl2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It’s on May 11rd.</a:t>
            </a:r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E8535E85-D3F1-4C8B-90EA-73FA1FD01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845783"/>
            <a:ext cx="3713098" cy="687782"/>
          </a:xfrm>
          <a:prstGeom prst="roundRect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每年五月的第二个星期日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7BAA3A-6C80-4CE2-98F7-54D7C5224D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5" y="2970813"/>
            <a:ext cx="3226401" cy="197358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2786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9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英语">
      <a:majorFont>
        <a:latin typeface="Comic Sans MS"/>
        <a:ea typeface="宋体"/>
        <a:cs typeface=""/>
      </a:majorFont>
      <a:minorFont>
        <a:latin typeface="Comic Sans MS"/>
        <a:ea typeface="Comic Sans MS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</TotalTime>
  <Words>240</Words>
  <Application>Microsoft Office PowerPoint</Application>
  <PresentationFormat>全屏显示(4:3)</PresentationFormat>
  <Paragraphs>79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黑体</vt:lpstr>
      <vt:lpstr>思源黑体 CN Regular</vt:lpstr>
      <vt:lpstr>宋体</vt:lpstr>
      <vt:lpstr>微软雅黑</vt:lpstr>
      <vt:lpstr>Arial</vt:lpstr>
      <vt:lpstr>Calibri</vt:lpstr>
      <vt:lpstr>Comic Sans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侯永祥</dc:creator>
  <cp:lastModifiedBy>侯永祥</cp:lastModifiedBy>
  <cp:revision>99</cp:revision>
  <dcterms:created xsi:type="dcterms:W3CDTF">2018-09-04T08:11:14Z</dcterms:created>
  <dcterms:modified xsi:type="dcterms:W3CDTF">2018-11-17T03:59:50Z</dcterms:modified>
</cp:coreProperties>
</file>